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7" r:id="rId1"/>
  </p:sldMasterIdLst>
  <p:notesMasterIdLst>
    <p:notesMasterId r:id="rId17"/>
  </p:notesMasterIdLst>
  <p:sldIdLst>
    <p:sldId id="267" r:id="rId2"/>
    <p:sldId id="258" r:id="rId3"/>
    <p:sldId id="274" r:id="rId4"/>
    <p:sldId id="268" r:id="rId5"/>
    <p:sldId id="269" r:id="rId6"/>
    <p:sldId id="257" r:id="rId7"/>
    <p:sldId id="270" r:id="rId8"/>
    <p:sldId id="276" r:id="rId9"/>
    <p:sldId id="262" r:id="rId10"/>
    <p:sldId id="271" r:id="rId11"/>
    <p:sldId id="275" r:id="rId12"/>
    <p:sldId id="260" r:id="rId13"/>
    <p:sldId id="265" r:id="rId14"/>
    <p:sldId id="266" r:id="rId15"/>
    <p:sldId id="28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DCC4"/>
    <a:srgbClr val="CFC3E3"/>
    <a:srgbClr val="F8927E"/>
    <a:srgbClr val="9074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94049" autoAdjust="0"/>
  </p:normalViewPr>
  <p:slideViewPr>
    <p:cSldViewPr snapToGrid="0">
      <p:cViewPr varScale="1">
        <p:scale>
          <a:sx n="57" d="100"/>
          <a:sy n="57" d="100"/>
        </p:scale>
        <p:origin x="340" y="2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070F4E-A8F2-4B10-9A85-4F8C4B6D1789}" type="doc">
      <dgm:prSet loTypeId="urn:microsoft.com/office/officeart/2008/layout/LinedList" loCatId="list" qsTypeId="urn:microsoft.com/office/officeart/2005/8/quickstyle/simple4" qsCatId="simple" csTypeId="urn:microsoft.com/office/officeart/2005/8/colors/accent2_2" csCatId="accent2" phldr="1"/>
      <dgm:spPr/>
      <dgm:t>
        <a:bodyPr/>
        <a:lstStyle/>
        <a:p>
          <a:endParaRPr lang="en-US"/>
        </a:p>
      </dgm:t>
    </dgm:pt>
    <dgm:pt modelId="{28648A8B-4F20-49FD-A57F-8C66CC4650AF}">
      <dgm:prSet/>
      <dgm:spPr/>
      <dgm:t>
        <a:bodyPr/>
        <a:lstStyle/>
        <a:p>
          <a:r>
            <a:rPr lang="en-CA" dirty="0">
              <a:solidFill>
                <a:schemeClr val="bg1"/>
              </a:solidFill>
            </a:rPr>
            <a:t>CANSKATE INFORMATION &amp; REPORT CARDS – Where to find it</a:t>
          </a:r>
          <a:endParaRPr lang="en-US" dirty="0">
            <a:solidFill>
              <a:schemeClr val="bg1"/>
            </a:solidFill>
          </a:endParaRPr>
        </a:p>
      </dgm:t>
    </dgm:pt>
    <dgm:pt modelId="{0FD5D111-61FA-40A0-A5AD-C06C7792D15B}" type="parTrans" cxnId="{FA47218B-4739-4BF2-9B11-D1B58165A257}">
      <dgm:prSet/>
      <dgm:spPr/>
      <dgm:t>
        <a:bodyPr/>
        <a:lstStyle/>
        <a:p>
          <a:endParaRPr lang="en-US"/>
        </a:p>
      </dgm:t>
    </dgm:pt>
    <dgm:pt modelId="{8CA4EA01-9C7F-4662-AD0B-4D3A26CAA13D}" type="sibTrans" cxnId="{FA47218B-4739-4BF2-9B11-D1B58165A257}">
      <dgm:prSet/>
      <dgm:spPr/>
      <dgm:t>
        <a:bodyPr/>
        <a:lstStyle/>
        <a:p>
          <a:endParaRPr lang="en-US"/>
        </a:p>
      </dgm:t>
    </dgm:pt>
    <dgm:pt modelId="{59EDD56B-7447-4030-A5CE-1F4B6AC910A9}">
      <dgm:prSet/>
      <dgm:spPr/>
      <dgm:t>
        <a:bodyPr/>
        <a:lstStyle/>
        <a:p>
          <a:r>
            <a:rPr lang="en-CA" dirty="0">
              <a:solidFill>
                <a:schemeClr val="bg1"/>
              </a:solidFill>
            </a:rPr>
            <a:t>STORM DAYS</a:t>
          </a:r>
          <a:endParaRPr lang="en-US" dirty="0">
            <a:solidFill>
              <a:schemeClr val="bg1"/>
            </a:solidFill>
          </a:endParaRPr>
        </a:p>
      </dgm:t>
    </dgm:pt>
    <dgm:pt modelId="{B19F2B77-06AC-4BD6-8228-AB4D9535C965}" type="parTrans" cxnId="{6D4F3C59-19E1-4429-BEF1-1E589F63D3B0}">
      <dgm:prSet/>
      <dgm:spPr/>
      <dgm:t>
        <a:bodyPr/>
        <a:lstStyle/>
        <a:p>
          <a:endParaRPr lang="en-US"/>
        </a:p>
      </dgm:t>
    </dgm:pt>
    <dgm:pt modelId="{EE48952E-CE2C-466E-8987-47681E7BE1D1}" type="sibTrans" cxnId="{6D4F3C59-19E1-4429-BEF1-1E589F63D3B0}">
      <dgm:prSet/>
      <dgm:spPr/>
      <dgm:t>
        <a:bodyPr/>
        <a:lstStyle/>
        <a:p>
          <a:endParaRPr lang="en-US"/>
        </a:p>
      </dgm:t>
    </dgm:pt>
    <dgm:pt modelId="{2D663E29-6802-4EAE-A149-215DADBA15E8}">
      <dgm:prSet/>
      <dgm:spPr/>
      <dgm:t>
        <a:bodyPr/>
        <a:lstStyle/>
        <a:p>
          <a:r>
            <a:rPr lang="en-CA" dirty="0">
              <a:solidFill>
                <a:schemeClr val="bg1"/>
              </a:solidFill>
            </a:rPr>
            <a:t>HEALTHY KIDS! ACITVE KIDS!</a:t>
          </a:r>
          <a:endParaRPr lang="en-US" dirty="0">
            <a:solidFill>
              <a:schemeClr val="bg1"/>
            </a:solidFill>
          </a:endParaRPr>
        </a:p>
      </dgm:t>
    </dgm:pt>
    <dgm:pt modelId="{04808A78-C5CB-46CC-9F74-F68041D17ABC}" type="parTrans" cxnId="{327C55B9-5E93-4DFE-9A0C-BB7F3DB51B0B}">
      <dgm:prSet/>
      <dgm:spPr/>
      <dgm:t>
        <a:bodyPr/>
        <a:lstStyle/>
        <a:p>
          <a:endParaRPr lang="en-US"/>
        </a:p>
      </dgm:t>
    </dgm:pt>
    <dgm:pt modelId="{EB6CF5F8-2356-417F-A477-CBFE27D30468}" type="sibTrans" cxnId="{327C55B9-5E93-4DFE-9A0C-BB7F3DB51B0B}">
      <dgm:prSet/>
      <dgm:spPr/>
      <dgm:t>
        <a:bodyPr/>
        <a:lstStyle/>
        <a:p>
          <a:endParaRPr lang="en-US"/>
        </a:p>
      </dgm:t>
    </dgm:pt>
    <dgm:pt modelId="{2D527EF5-ADF0-4BDE-9E2D-5A87C56BF564}">
      <dgm:prSet/>
      <dgm:spPr/>
      <dgm:t>
        <a:bodyPr/>
        <a:lstStyle/>
        <a:p>
          <a:r>
            <a:rPr lang="en-CA" dirty="0">
              <a:solidFill>
                <a:schemeClr val="bg1"/>
              </a:solidFill>
            </a:rPr>
            <a:t>EVENTS</a:t>
          </a:r>
          <a:endParaRPr lang="en-US" dirty="0">
            <a:solidFill>
              <a:schemeClr val="bg1"/>
            </a:solidFill>
          </a:endParaRPr>
        </a:p>
      </dgm:t>
    </dgm:pt>
    <dgm:pt modelId="{7721B455-60AE-4E37-960B-0C523068A76B}" type="parTrans" cxnId="{242E36D5-F8AF-46C9-A703-412F3AD43812}">
      <dgm:prSet/>
      <dgm:spPr/>
      <dgm:t>
        <a:bodyPr/>
        <a:lstStyle/>
        <a:p>
          <a:endParaRPr lang="en-US"/>
        </a:p>
      </dgm:t>
    </dgm:pt>
    <dgm:pt modelId="{F7EA582F-7713-462B-A10C-AE8975AB5184}" type="sibTrans" cxnId="{242E36D5-F8AF-46C9-A703-412F3AD43812}">
      <dgm:prSet/>
      <dgm:spPr/>
      <dgm:t>
        <a:bodyPr/>
        <a:lstStyle/>
        <a:p>
          <a:endParaRPr lang="en-US"/>
        </a:p>
      </dgm:t>
    </dgm:pt>
    <dgm:pt modelId="{63A8E234-6279-47C4-BBDA-AD402928E24D}">
      <dgm:prSet/>
      <dgm:spPr/>
      <dgm:t>
        <a:bodyPr/>
        <a:lstStyle/>
        <a:p>
          <a:r>
            <a:rPr lang="en-US" dirty="0">
              <a:solidFill>
                <a:schemeClr val="bg1"/>
              </a:solidFill>
            </a:rPr>
            <a:t>City Subsidy &amp; Non Qualifier Fee</a:t>
          </a:r>
        </a:p>
      </dgm:t>
    </dgm:pt>
    <dgm:pt modelId="{0E75E26A-4DFD-4AFA-B048-D9E9E38906C3}" type="parTrans" cxnId="{FF2EC548-2BFE-4437-8F21-6E619A50C80C}">
      <dgm:prSet/>
      <dgm:spPr/>
      <dgm:t>
        <a:bodyPr/>
        <a:lstStyle/>
        <a:p>
          <a:endParaRPr lang="en-CA"/>
        </a:p>
      </dgm:t>
    </dgm:pt>
    <dgm:pt modelId="{0A1F0B8C-5D4E-492A-B5FA-99E87ED1340B}" type="sibTrans" cxnId="{FF2EC548-2BFE-4437-8F21-6E619A50C80C}">
      <dgm:prSet/>
      <dgm:spPr/>
      <dgm:t>
        <a:bodyPr/>
        <a:lstStyle/>
        <a:p>
          <a:endParaRPr lang="en-CA"/>
        </a:p>
      </dgm:t>
    </dgm:pt>
    <dgm:pt modelId="{5C2CD85F-6C48-4088-B333-7DF526E36E4E}">
      <dgm:prSet/>
      <dgm:spPr/>
      <dgm:t>
        <a:bodyPr/>
        <a:lstStyle/>
        <a:p>
          <a:r>
            <a:rPr lang="en-CA">
              <a:solidFill>
                <a:schemeClr val="bg1"/>
              </a:solidFill>
            </a:rPr>
            <a:t>Program Specifics</a:t>
          </a:r>
          <a:endParaRPr lang="en-US" dirty="0">
            <a:solidFill>
              <a:schemeClr val="bg1"/>
            </a:solidFill>
          </a:endParaRPr>
        </a:p>
      </dgm:t>
    </dgm:pt>
    <dgm:pt modelId="{0F353AA3-E0BB-4149-830D-D4E87E79C8D9}" type="parTrans" cxnId="{38A432FF-B848-40FE-A080-E8EE9E7683D9}">
      <dgm:prSet/>
      <dgm:spPr/>
    </dgm:pt>
    <dgm:pt modelId="{2F2D87D8-BB1B-45CC-AE66-DF83A42C9815}" type="sibTrans" cxnId="{38A432FF-B848-40FE-A080-E8EE9E7683D9}">
      <dgm:prSet/>
      <dgm:spPr/>
    </dgm:pt>
    <dgm:pt modelId="{E939CDD6-459C-4428-AD6A-FCA183E80A41}" type="pres">
      <dgm:prSet presAssocID="{00070F4E-A8F2-4B10-9A85-4F8C4B6D1789}" presName="vert0" presStyleCnt="0">
        <dgm:presLayoutVars>
          <dgm:dir/>
          <dgm:animOne val="branch"/>
          <dgm:animLvl val="lvl"/>
        </dgm:presLayoutVars>
      </dgm:prSet>
      <dgm:spPr/>
    </dgm:pt>
    <dgm:pt modelId="{31C3D5F7-ABED-4A10-9167-2AF271646C66}" type="pres">
      <dgm:prSet presAssocID="{28648A8B-4F20-49FD-A57F-8C66CC4650AF}" presName="thickLine" presStyleLbl="alignNode1" presStyleIdx="0" presStyleCnt="6"/>
      <dgm:spPr/>
    </dgm:pt>
    <dgm:pt modelId="{4D78223D-E01E-4CDE-A2A3-FF76EA5F9608}" type="pres">
      <dgm:prSet presAssocID="{28648A8B-4F20-49FD-A57F-8C66CC4650AF}" presName="horz1" presStyleCnt="0"/>
      <dgm:spPr/>
    </dgm:pt>
    <dgm:pt modelId="{DCC8FE08-9981-45A0-985B-3598F502C5AE}" type="pres">
      <dgm:prSet presAssocID="{28648A8B-4F20-49FD-A57F-8C66CC4650AF}" presName="tx1" presStyleLbl="revTx" presStyleIdx="0" presStyleCnt="6"/>
      <dgm:spPr/>
    </dgm:pt>
    <dgm:pt modelId="{7EBBC1A6-9931-43D7-9D2C-F0D6FEB21A21}" type="pres">
      <dgm:prSet presAssocID="{28648A8B-4F20-49FD-A57F-8C66CC4650AF}" presName="vert1" presStyleCnt="0"/>
      <dgm:spPr/>
    </dgm:pt>
    <dgm:pt modelId="{AA79CB4C-CBA7-45DA-84E8-1748C47F8A46}" type="pres">
      <dgm:prSet presAssocID="{63A8E234-6279-47C4-BBDA-AD402928E24D}" presName="thickLine" presStyleLbl="alignNode1" presStyleIdx="1" presStyleCnt="6"/>
      <dgm:spPr/>
    </dgm:pt>
    <dgm:pt modelId="{20B7E97C-A987-4517-A6B4-A7BF58D39E82}" type="pres">
      <dgm:prSet presAssocID="{63A8E234-6279-47C4-BBDA-AD402928E24D}" presName="horz1" presStyleCnt="0"/>
      <dgm:spPr/>
    </dgm:pt>
    <dgm:pt modelId="{29BE6396-5FC4-4463-9D6F-EA36D1B217B6}" type="pres">
      <dgm:prSet presAssocID="{63A8E234-6279-47C4-BBDA-AD402928E24D}" presName="tx1" presStyleLbl="revTx" presStyleIdx="1" presStyleCnt="6"/>
      <dgm:spPr/>
    </dgm:pt>
    <dgm:pt modelId="{7D822F75-DD4B-4AE4-8024-1A62F6454378}" type="pres">
      <dgm:prSet presAssocID="{63A8E234-6279-47C4-BBDA-AD402928E24D}" presName="vert1" presStyleCnt="0"/>
      <dgm:spPr/>
    </dgm:pt>
    <dgm:pt modelId="{427D03AD-1E5A-430A-A5CB-44F73B450D32}" type="pres">
      <dgm:prSet presAssocID="{59EDD56B-7447-4030-A5CE-1F4B6AC910A9}" presName="thickLine" presStyleLbl="alignNode1" presStyleIdx="2" presStyleCnt="6"/>
      <dgm:spPr/>
    </dgm:pt>
    <dgm:pt modelId="{D8474BD7-2796-47FF-B769-B3A82558A2DF}" type="pres">
      <dgm:prSet presAssocID="{59EDD56B-7447-4030-A5CE-1F4B6AC910A9}" presName="horz1" presStyleCnt="0"/>
      <dgm:spPr/>
    </dgm:pt>
    <dgm:pt modelId="{DC2A489F-092E-454D-89AB-239A12DD4031}" type="pres">
      <dgm:prSet presAssocID="{59EDD56B-7447-4030-A5CE-1F4B6AC910A9}" presName="tx1" presStyleLbl="revTx" presStyleIdx="2" presStyleCnt="6"/>
      <dgm:spPr/>
    </dgm:pt>
    <dgm:pt modelId="{74F599E8-37A3-45D9-B706-F4989C14F52D}" type="pres">
      <dgm:prSet presAssocID="{59EDD56B-7447-4030-A5CE-1F4B6AC910A9}" presName="vert1" presStyleCnt="0"/>
      <dgm:spPr/>
    </dgm:pt>
    <dgm:pt modelId="{A4776793-B944-40F5-9BA1-E84D35EE64C0}" type="pres">
      <dgm:prSet presAssocID="{5C2CD85F-6C48-4088-B333-7DF526E36E4E}" presName="thickLine" presStyleLbl="alignNode1" presStyleIdx="3" presStyleCnt="6"/>
      <dgm:spPr/>
    </dgm:pt>
    <dgm:pt modelId="{D77D87F1-ECF6-4040-B189-1341AC546ED9}" type="pres">
      <dgm:prSet presAssocID="{5C2CD85F-6C48-4088-B333-7DF526E36E4E}" presName="horz1" presStyleCnt="0"/>
      <dgm:spPr/>
    </dgm:pt>
    <dgm:pt modelId="{6DC18034-E61C-4B13-A798-8617B3B8E6CD}" type="pres">
      <dgm:prSet presAssocID="{5C2CD85F-6C48-4088-B333-7DF526E36E4E}" presName="tx1" presStyleLbl="revTx" presStyleIdx="3" presStyleCnt="6"/>
      <dgm:spPr/>
    </dgm:pt>
    <dgm:pt modelId="{709B4492-D93B-4C0F-B449-FBCA446A911A}" type="pres">
      <dgm:prSet presAssocID="{5C2CD85F-6C48-4088-B333-7DF526E36E4E}" presName="vert1" presStyleCnt="0"/>
      <dgm:spPr/>
    </dgm:pt>
    <dgm:pt modelId="{158D0C99-78DA-4312-97B0-504D3C0A03DC}" type="pres">
      <dgm:prSet presAssocID="{2D663E29-6802-4EAE-A149-215DADBA15E8}" presName="thickLine" presStyleLbl="alignNode1" presStyleIdx="4" presStyleCnt="6"/>
      <dgm:spPr/>
    </dgm:pt>
    <dgm:pt modelId="{4F9D45FD-79CB-4567-B9FC-FC73B6E82051}" type="pres">
      <dgm:prSet presAssocID="{2D663E29-6802-4EAE-A149-215DADBA15E8}" presName="horz1" presStyleCnt="0"/>
      <dgm:spPr/>
    </dgm:pt>
    <dgm:pt modelId="{BEB722D7-80DF-4E7D-ADD7-6EBCFDCF2D1E}" type="pres">
      <dgm:prSet presAssocID="{2D663E29-6802-4EAE-A149-215DADBA15E8}" presName="tx1" presStyleLbl="revTx" presStyleIdx="4" presStyleCnt="6"/>
      <dgm:spPr/>
    </dgm:pt>
    <dgm:pt modelId="{3E7A0A2B-6164-4617-9C0B-E90558AB1701}" type="pres">
      <dgm:prSet presAssocID="{2D663E29-6802-4EAE-A149-215DADBA15E8}" presName="vert1" presStyleCnt="0"/>
      <dgm:spPr/>
    </dgm:pt>
    <dgm:pt modelId="{6566800D-F0E2-41D7-B3F5-DD58BB7AF2F4}" type="pres">
      <dgm:prSet presAssocID="{2D527EF5-ADF0-4BDE-9E2D-5A87C56BF564}" presName="thickLine" presStyleLbl="alignNode1" presStyleIdx="5" presStyleCnt="6"/>
      <dgm:spPr/>
    </dgm:pt>
    <dgm:pt modelId="{4E43C6C6-163F-499A-8505-5517A346C391}" type="pres">
      <dgm:prSet presAssocID="{2D527EF5-ADF0-4BDE-9E2D-5A87C56BF564}" presName="horz1" presStyleCnt="0"/>
      <dgm:spPr/>
    </dgm:pt>
    <dgm:pt modelId="{F7F5BA61-E1AE-498A-BD21-77497025A535}" type="pres">
      <dgm:prSet presAssocID="{2D527EF5-ADF0-4BDE-9E2D-5A87C56BF564}" presName="tx1" presStyleLbl="revTx" presStyleIdx="5" presStyleCnt="6"/>
      <dgm:spPr/>
    </dgm:pt>
    <dgm:pt modelId="{BDF0158B-F1E4-40B9-BF56-442A73C39F12}" type="pres">
      <dgm:prSet presAssocID="{2D527EF5-ADF0-4BDE-9E2D-5A87C56BF564}" presName="vert1" presStyleCnt="0"/>
      <dgm:spPr/>
    </dgm:pt>
  </dgm:ptLst>
  <dgm:cxnLst>
    <dgm:cxn modelId="{4CA7A200-4898-4290-859A-4E5151309D9B}" type="presOf" srcId="{5C2CD85F-6C48-4088-B333-7DF526E36E4E}" destId="{6DC18034-E61C-4B13-A798-8617B3B8E6CD}" srcOrd="0" destOrd="0" presId="urn:microsoft.com/office/officeart/2008/layout/LinedList"/>
    <dgm:cxn modelId="{02F18D05-03A7-4885-A1FB-371BF2D9ED17}" type="presOf" srcId="{2D527EF5-ADF0-4BDE-9E2D-5A87C56BF564}" destId="{F7F5BA61-E1AE-498A-BD21-77497025A535}" srcOrd="0" destOrd="0" presId="urn:microsoft.com/office/officeart/2008/layout/LinedList"/>
    <dgm:cxn modelId="{FF2EC548-2BFE-4437-8F21-6E619A50C80C}" srcId="{00070F4E-A8F2-4B10-9A85-4F8C4B6D1789}" destId="{63A8E234-6279-47C4-BBDA-AD402928E24D}" srcOrd="1" destOrd="0" parTransId="{0E75E26A-4DFD-4AFA-B048-D9E9E38906C3}" sibTransId="{0A1F0B8C-5D4E-492A-B5FA-99E87ED1340B}"/>
    <dgm:cxn modelId="{6D4F3C59-19E1-4429-BEF1-1E589F63D3B0}" srcId="{00070F4E-A8F2-4B10-9A85-4F8C4B6D1789}" destId="{59EDD56B-7447-4030-A5CE-1F4B6AC910A9}" srcOrd="2" destOrd="0" parTransId="{B19F2B77-06AC-4BD6-8228-AB4D9535C965}" sibTransId="{EE48952E-CE2C-466E-8987-47681E7BE1D1}"/>
    <dgm:cxn modelId="{FA47218B-4739-4BF2-9B11-D1B58165A257}" srcId="{00070F4E-A8F2-4B10-9A85-4F8C4B6D1789}" destId="{28648A8B-4F20-49FD-A57F-8C66CC4650AF}" srcOrd="0" destOrd="0" parTransId="{0FD5D111-61FA-40A0-A5AD-C06C7792D15B}" sibTransId="{8CA4EA01-9C7F-4662-AD0B-4D3A26CAA13D}"/>
    <dgm:cxn modelId="{81FE87AF-4A4B-4775-907D-D75A2D9C46EC}" type="presOf" srcId="{59EDD56B-7447-4030-A5CE-1F4B6AC910A9}" destId="{DC2A489F-092E-454D-89AB-239A12DD4031}" srcOrd="0" destOrd="0" presId="urn:microsoft.com/office/officeart/2008/layout/LinedList"/>
    <dgm:cxn modelId="{327C55B9-5E93-4DFE-9A0C-BB7F3DB51B0B}" srcId="{00070F4E-A8F2-4B10-9A85-4F8C4B6D1789}" destId="{2D663E29-6802-4EAE-A149-215DADBA15E8}" srcOrd="4" destOrd="0" parTransId="{04808A78-C5CB-46CC-9F74-F68041D17ABC}" sibTransId="{EB6CF5F8-2356-417F-A477-CBFE27D30468}"/>
    <dgm:cxn modelId="{54E3F7C5-BD3E-402E-B74F-994D5FEF0FFE}" type="presOf" srcId="{00070F4E-A8F2-4B10-9A85-4F8C4B6D1789}" destId="{E939CDD6-459C-4428-AD6A-FCA183E80A41}" srcOrd="0" destOrd="0" presId="urn:microsoft.com/office/officeart/2008/layout/LinedList"/>
    <dgm:cxn modelId="{AE848FC9-B19F-4328-B87B-C53E89DE3C8F}" type="presOf" srcId="{63A8E234-6279-47C4-BBDA-AD402928E24D}" destId="{29BE6396-5FC4-4463-9D6F-EA36D1B217B6}" srcOrd="0" destOrd="0" presId="urn:microsoft.com/office/officeart/2008/layout/LinedList"/>
    <dgm:cxn modelId="{A86B80D2-97C6-43F5-9476-BD649830C7B5}" type="presOf" srcId="{2D663E29-6802-4EAE-A149-215DADBA15E8}" destId="{BEB722D7-80DF-4E7D-ADD7-6EBCFDCF2D1E}" srcOrd="0" destOrd="0" presId="urn:microsoft.com/office/officeart/2008/layout/LinedList"/>
    <dgm:cxn modelId="{242E36D5-F8AF-46C9-A703-412F3AD43812}" srcId="{00070F4E-A8F2-4B10-9A85-4F8C4B6D1789}" destId="{2D527EF5-ADF0-4BDE-9E2D-5A87C56BF564}" srcOrd="5" destOrd="0" parTransId="{7721B455-60AE-4E37-960B-0C523068A76B}" sibTransId="{F7EA582F-7713-462B-A10C-AE8975AB5184}"/>
    <dgm:cxn modelId="{337B3FF0-D621-4238-ACE9-D709562F40C9}" type="presOf" srcId="{28648A8B-4F20-49FD-A57F-8C66CC4650AF}" destId="{DCC8FE08-9981-45A0-985B-3598F502C5AE}" srcOrd="0" destOrd="0" presId="urn:microsoft.com/office/officeart/2008/layout/LinedList"/>
    <dgm:cxn modelId="{38A432FF-B848-40FE-A080-E8EE9E7683D9}" srcId="{00070F4E-A8F2-4B10-9A85-4F8C4B6D1789}" destId="{5C2CD85F-6C48-4088-B333-7DF526E36E4E}" srcOrd="3" destOrd="0" parTransId="{0F353AA3-E0BB-4149-830D-D4E87E79C8D9}" sibTransId="{2F2D87D8-BB1B-45CC-AE66-DF83A42C9815}"/>
    <dgm:cxn modelId="{5FC678FF-5447-4602-8972-BFFC45149E6A}" type="presParOf" srcId="{E939CDD6-459C-4428-AD6A-FCA183E80A41}" destId="{31C3D5F7-ABED-4A10-9167-2AF271646C66}" srcOrd="0" destOrd="0" presId="urn:microsoft.com/office/officeart/2008/layout/LinedList"/>
    <dgm:cxn modelId="{B3A98F97-0184-4B87-AF55-E409ABE6213D}" type="presParOf" srcId="{E939CDD6-459C-4428-AD6A-FCA183E80A41}" destId="{4D78223D-E01E-4CDE-A2A3-FF76EA5F9608}" srcOrd="1" destOrd="0" presId="urn:microsoft.com/office/officeart/2008/layout/LinedList"/>
    <dgm:cxn modelId="{092BDFD9-DC68-4A69-AC24-8B5A9D651DAC}" type="presParOf" srcId="{4D78223D-E01E-4CDE-A2A3-FF76EA5F9608}" destId="{DCC8FE08-9981-45A0-985B-3598F502C5AE}" srcOrd="0" destOrd="0" presId="urn:microsoft.com/office/officeart/2008/layout/LinedList"/>
    <dgm:cxn modelId="{6CCF1A58-830B-46D5-8BDA-92A1D8C84CC0}" type="presParOf" srcId="{4D78223D-E01E-4CDE-A2A3-FF76EA5F9608}" destId="{7EBBC1A6-9931-43D7-9D2C-F0D6FEB21A21}" srcOrd="1" destOrd="0" presId="urn:microsoft.com/office/officeart/2008/layout/LinedList"/>
    <dgm:cxn modelId="{B47E70B3-04DF-471C-9268-16E1A53A3C2A}" type="presParOf" srcId="{E939CDD6-459C-4428-AD6A-FCA183E80A41}" destId="{AA79CB4C-CBA7-45DA-84E8-1748C47F8A46}" srcOrd="2" destOrd="0" presId="urn:microsoft.com/office/officeart/2008/layout/LinedList"/>
    <dgm:cxn modelId="{453EC22D-D99A-4D84-A279-80F5F5A8B796}" type="presParOf" srcId="{E939CDD6-459C-4428-AD6A-FCA183E80A41}" destId="{20B7E97C-A987-4517-A6B4-A7BF58D39E82}" srcOrd="3" destOrd="0" presId="urn:microsoft.com/office/officeart/2008/layout/LinedList"/>
    <dgm:cxn modelId="{E719474D-6ADC-457C-B9D0-66D2EE8A0992}" type="presParOf" srcId="{20B7E97C-A987-4517-A6B4-A7BF58D39E82}" destId="{29BE6396-5FC4-4463-9D6F-EA36D1B217B6}" srcOrd="0" destOrd="0" presId="urn:microsoft.com/office/officeart/2008/layout/LinedList"/>
    <dgm:cxn modelId="{4CE3F145-0AA1-4314-A53C-752327841C68}" type="presParOf" srcId="{20B7E97C-A987-4517-A6B4-A7BF58D39E82}" destId="{7D822F75-DD4B-4AE4-8024-1A62F6454378}" srcOrd="1" destOrd="0" presId="urn:microsoft.com/office/officeart/2008/layout/LinedList"/>
    <dgm:cxn modelId="{E0A75FB6-F158-486E-A169-5AD0BE987207}" type="presParOf" srcId="{E939CDD6-459C-4428-AD6A-FCA183E80A41}" destId="{427D03AD-1E5A-430A-A5CB-44F73B450D32}" srcOrd="4" destOrd="0" presId="urn:microsoft.com/office/officeart/2008/layout/LinedList"/>
    <dgm:cxn modelId="{8E62E369-5436-4E6A-A68C-074B0FDBC795}" type="presParOf" srcId="{E939CDD6-459C-4428-AD6A-FCA183E80A41}" destId="{D8474BD7-2796-47FF-B769-B3A82558A2DF}" srcOrd="5" destOrd="0" presId="urn:microsoft.com/office/officeart/2008/layout/LinedList"/>
    <dgm:cxn modelId="{3F6876FD-BEA1-41D1-BFC9-350A84D6E33D}" type="presParOf" srcId="{D8474BD7-2796-47FF-B769-B3A82558A2DF}" destId="{DC2A489F-092E-454D-89AB-239A12DD4031}" srcOrd="0" destOrd="0" presId="urn:microsoft.com/office/officeart/2008/layout/LinedList"/>
    <dgm:cxn modelId="{78C33388-40FC-4042-B5D9-D4F8646D3DA0}" type="presParOf" srcId="{D8474BD7-2796-47FF-B769-B3A82558A2DF}" destId="{74F599E8-37A3-45D9-B706-F4989C14F52D}" srcOrd="1" destOrd="0" presId="urn:microsoft.com/office/officeart/2008/layout/LinedList"/>
    <dgm:cxn modelId="{B23B5A45-B717-4DFB-980E-3FDBD79BB1AE}" type="presParOf" srcId="{E939CDD6-459C-4428-AD6A-FCA183E80A41}" destId="{A4776793-B944-40F5-9BA1-E84D35EE64C0}" srcOrd="6" destOrd="0" presId="urn:microsoft.com/office/officeart/2008/layout/LinedList"/>
    <dgm:cxn modelId="{972086FB-1CD9-4ED2-89E8-6C5712D6A403}" type="presParOf" srcId="{E939CDD6-459C-4428-AD6A-FCA183E80A41}" destId="{D77D87F1-ECF6-4040-B189-1341AC546ED9}" srcOrd="7" destOrd="0" presId="urn:microsoft.com/office/officeart/2008/layout/LinedList"/>
    <dgm:cxn modelId="{93B29BDA-08BE-4F27-9FB6-21F36BC6F8F0}" type="presParOf" srcId="{D77D87F1-ECF6-4040-B189-1341AC546ED9}" destId="{6DC18034-E61C-4B13-A798-8617B3B8E6CD}" srcOrd="0" destOrd="0" presId="urn:microsoft.com/office/officeart/2008/layout/LinedList"/>
    <dgm:cxn modelId="{95209AB2-9271-4A9B-861D-4F4AA2D44340}" type="presParOf" srcId="{D77D87F1-ECF6-4040-B189-1341AC546ED9}" destId="{709B4492-D93B-4C0F-B449-FBCA446A911A}" srcOrd="1" destOrd="0" presId="urn:microsoft.com/office/officeart/2008/layout/LinedList"/>
    <dgm:cxn modelId="{68831689-14EC-4E5D-B401-93B7FBBF880F}" type="presParOf" srcId="{E939CDD6-459C-4428-AD6A-FCA183E80A41}" destId="{158D0C99-78DA-4312-97B0-504D3C0A03DC}" srcOrd="8" destOrd="0" presId="urn:microsoft.com/office/officeart/2008/layout/LinedList"/>
    <dgm:cxn modelId="{9F14509C-23B9-4FD2-838B-B7390AE3D2A8}" type="presParOf" srcId="{E939CDD6-459C-4428-AD6A-FCA183E80A41}" destId="{4F9D45FD-79CB-4567-B9FC-FC73B6E82051}" srcOrd="9" destOrd="0" presId="urn:microsoft.com/office/officeart/2008/layout/LinedList"/>
    <dgm:cxn modelId="{6DB1FBBF-76DB-49FB-AFD4-E1640691D644}" type="presParOf" srcId="{4F9D45FD-79CB-4567-B9FC-FC73B6E82051}" destId="{BEB722D7-80DF-4E7D-ADD7-6EBCFDCF2D1E}" srcOrd="0" destOrd="0" presId="urn:microsoft.com/office/officeart/2008/layout/LinedList"/>
    <dgm:cxn modelId="{6A03E570-000A-4F24-9818-C0D2FBA9CBD2}" type="presParOf" srcId="{4F9D45FD-79CB-4567-B9FC-FC73B6E82051}" destId="{3E7A0A2B-6164-4617-9C0B-E90558AB1701}" srcOrd="1" destOrd="0" presId="urn:microsoft.com/office/officeart/2008/layout/LinedList"/>
    <dgm:cxn modelId="{0C44DA64-02EC-4680-8826-ACA98BB759EF}" type="presParOf" srcId="{E939CDD6-459C-4428-AD6A-FCA183E80A41}" destId="{6566800D-F0E2-41D7-B3F5-DD58BB7AF2F4}" srcOrd="10" destOrd="0" presId="urn:microsoft.com/office/officeart/2008/layout/LinedList"/>
    <dgm:cxn modelId="{67427727-F3B4-4306-8063-FB932401110D}" type="presParOf" srcId="{E939CDD6-459C-4428-AD6A-FCA183E80A41}" destId="{4E43C6C6-163F-499A-8505-5517A346C391}" srcOrd="11" destOrd="0" presId="urn:microsoft.com/office/officeart/2008/layout/LinedList"/>
    <dgm:cxn modelId="{F20B1941-5D19-4924-B08A-29B925BD9702}" type="presParOf" srcId="{4E43C6C6-163F-499A-8505-5517A346C391}" destId="{F7F5BA61-E1AE-498A-BD21-77497025A535}" srcOrd="0" destOrd="0" presId="urn:microsoft.com/office/officeart/2008/layout/LinedList"/>
    <dgm:cxn modelId="{4EBAA8D9-D1D5-4F7B-9098-AE521990EE41}" type="presParOf" srcId="{4E43C6C6-163F-499A-8505-5517A346C391}" destId="{BDF0158B-F1E4-40B9-BF56-442A73C39F1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A6FA8C-A7B1-4BD9-8775-3233D20B864F}"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18E570F-3167-48C4-A0EE-50D3DDAEA5DB}">
      <dgm:prSet custT="1"/>
      <dgm:spPr/>
      <dgm:t>
        <a:bodyPr/>
        <a:lstStyle/>
        <a:p>
          <a:r>
            <a:rPr lang="en-CA" sz="1600" dirty="0"/>
            <a:t>STORM WATCHES AND CLOSURES – in the event of storms or unforeseen closures, we will post on our website as well as send you an email.  We normally only close if the facility is closed.  Therefor if you see from a community posting that the arena is closed, then so are we.  There is the off-chance if our administrator does not have power, they will not be able to email you.  Please don’t call the arena as they are not part of our operation for detailed info.</a:t>
          </a:r>
          <a:endParaRPr lang="en-US" sz="1600" dirty="0"/>
        </a:p>
      </dgm:t>
    </dgm:pt>
    <dgm:pt modelId="{C525B089-CC9B-4BDA-A6A7-F53B55F5F9F1}" type="parTrans" cxnId="{02BF1742-18A2-481E-AC87-2ED70728566F}">
      <dgm:prSet/>
      <dgm:spPr/>
      <dgm:t>
        <a:bodyPr/>
        <a:lstStyle/>
        <a:p>
          <a:endParaRPr lang="en-US"/>
        </a:p>
      </dgm:t>
    </dgm:pt>
    <dgm:pt modelId="{6DF5C022-9246-451A-BD7C-1B9599FFF4A5}" type="sibTrans" cxnId="{02BF1742-18A2-481E-AC87-2ED70728566F}">
      <dgm:prSet/>
      <dgm:spPr/>
      <dgm:t>
        <a:bodyPr/>
        <a:lstStyle/>
        <a:p>
          <a:endParaRPr lang="en-US"/>
        </a:p>
      </dgm:t>
    </dgm:pt>
    <dgm:pt modelId="{F7B18EA6-1C02-47B0-AB4E-F4387AFB27F4}">
      <dgm:prSet custT="1"/>
      <dgm:spPr/>
      <dgm:t>
        <a:bodyPr/>
        <a:lstStyle/>
        <a:p>
          <a:r>
            <a:rPr lang="en-CA" sz="1600" dirty="0"/>
            <a:t>Please keep your account contact info up to date.  You can add a second email to your account if needed</a:t>
          </a:r>
          <a:endParaRPr lang="en-US" sz="1600" dirty="0"/>
        </a:p>
      </dgm:t>
    </dgm:pt>
    <dgm:pt modelId="{1C009290-6CA8-4393-84E1-F0884674FD89}" type="parTrans" cxnId="{B5E94DC9-5F8D-4A65-9B65-5393CFC03F10}">
      <dgm:prSet/>
      <dgm:spPr/>
      <dgm:t>
        <a:bodyPr/>
        <a:lstStyle/>
        <a:p>
          <a:endParaRPr lang="en-US"/>
        </a:p>
      </dgm:t>
    </dgm:pt>
    <dgm:pt modelId="{42729483-E12F-4196-B38D-CE11DDCD34CD}" type="sibTrans" cxnId="{B5E94DC9-5F8D-4A65-9B65-5393CFC03F10}">
      <dgm:prSet/>
      <dgm:spPr/>
      <dgm:t>
        <a:bodyPr/>
        <a:lstStyle/>
        <a:p>
          <a:endParaRPr lang="en-US"/>
        </a:p>
      </dgm:t>
    </dgm:pt>
    <dgm:pt modelId="{4932A47D-EB59-4E8F-93A5-F72C739BB88F}" type="pres">
      <dgm:prSet presAssocID="{DDA6FA8C-A7B1-4BD9-8775-3233D20B864F}" presName="root" presStyleCnt="0">
        <dgm:presLayoutVars>
          <dgm:dir/>
          <dgm:resizeHandles val="exact"/>
        </dgm:presLayoutVars>
      </dgm:prSet>
      <dgm:spPr/>
    </dgm:pt>
    <dgm:pt modelId="{E8E6A921-8F90-456F-882A-8744093A60DC}" type="pres">
      <dgm:prSet presAssocID="{918E570F-3167-48C4-A0EE-50D3DDAEA5DB}" presName="compNode" presStyleCnt="0"/>
      <dgm:spPr/>
    </dgm:pt>
    <dgm:pt modelId="{9B7CDE9C-52D6-486D-A31A-5A0E51DD2F78}" type="pres">
      <dgm:prSet presAssocID="{918E570F-3167-48C4-A0EE-50D3DDAEA5DB}" presName="iconRect" presStyleLbl="node1" presStyleIdx="0" presStyleCnt="2" custScaleX="119933" custScaleY="130165" custLinFactY="-13645" custLinFactNeighborX="0" custLinFactNeighborY="-10000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ning"/>
        </a:ext>
      </dgm:extLst>
    </dgm:pt>
    <dgm:pt modelId="{8164F7B8-B825-400D-8489-3F018B7236DE}" type="pres">
      <dgm:prSet presAssocID="{918E570F-3167-48C4-A0EE-50D3DDAEA5DB}" presName="spaceRect" presStyleCnt="0"/>
      <dgm:spPr/>
    </dgm:pt>
    <dgm:pt modelId="{BE9E21D7-DDBA-42CF-A4D8-B1A38A0BD2D7}" type="pres">
      <dgm:prSet presAssocID="{918E570F-3167-48C4-A0EE-50D3DDAEA5DB}" presName="textRect" presStyleLbl="revTx" presStyleIdx="0" presStyleCnt="2" custFlipVert="0" custScaleX="719801" custScaleY="122227" custLinFactNeighborX="0" custLinFactNeighborY="18585">
        <dgm:presLayoutVars>
          <dgm:chMax val="1"/>
          <dgm:chPref val="1"/>
        </dgm:presLayoutVars>
      </dgm:prSet>
      <dgm:spPr/>
    </dgm:pt>
    <dgm:pt modelId="{CB88A477-151A-43F0-A279-D5C3213136CB}" type="pres">
      <dgm:prSet presAssocID="{6DF5C022-9246-451A-BD7C-1B9599FFF4A5}" presName="sibTrans" presStyleCnt="0"/>
      <dgm:spPr/>
    </dgm:pt>
    <dgm:pt modelId="{0659F8EE-BE93-4237-8DE1-C5A99AA1589C}" type="pres">
      <dgm:prSet presAssocID="{F7B18EA6-1C02-47B0-AB4E-F4387AFB27F4}" presName="compNode" presStyleCnt="0"/>
      <dgm:spPr/>
    </dgm:pt>
    <dgm:pt modelId="{0B68C8D6-E6E5-472F-B1CC-097F118F7CAB}" type="pres">
      <dgm:prSet presAssocID="{F7B18EA6-1C02-47B0-AB4E-F4387AFB27F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nvelope"/>
        </a:ext>
      </dgm:extLst>
    </dgm:pt>
    <dgm:pt modelId="{73C0103B-D016-4EEB-B7A6-747182BC9523}" type="pres">
      <dgm:prSet presAssocID="{F7B18EA6-1C02-47B0-AB4E-F4387AFB27F4}" presName="spaceRect" presStyleCnt="0"/>
      <dgm:spPr/>
    </dgm:pt>
    <dgm:pt modelId="{EC8A1848-1B57-4D4B-9E1D-13DBFB149141}" type="pres">
      <dgm:prSet presAssocID="{F7B18EA6-1C02-47B0-AB4E-F4387AFB27F4}" presName="textRect" presStyleLbl="revTx" presStyleIdx="1" presStyleCnt="2" custScaleX="751537" custLinFactNeighborX="0" custLinFactNeighborY="68753">
        <dgm:presLayoutVars>
          <dgm:chMax val="1"/>
          <dgm:chPref val="1"/>
        </dgm:presLayoutVars>
      </dgm:prSet>
      <dgm:spPr/>
    </dgm:pt>
  </dgm:ptLst>
  <dgm:cxnLst>
    <dgm:cxn modelId="{02BF1742-18A2-481E-AC87-2ED70728566F}" srcId="{DDA6FA8C-A7B1-4BD9-8775-3233D20B864F}" destId="{918E570F-3167-48C4-A0EE-50D3DDAEA5DB}" srcOrd="0" destOrd="0" parTransId="{C525B089-CC9B-4BDA-A6A7-F53B55F5F9F1}" sibTransId="{6DF5C022-9246-451A-BD7C-1B9599FFF4A5}"/>
    <dgm:cxn modelId="{FD4C2869-6D39-4E5E-B00F-41C5C5EAB22A}" type="presOf" srcId="{DDA6FA8C-A7B1-4BD9-8775-3233D20B864F}" destId="{4932A47D-EB59-4E8F-93A5-F72C739BB88F}" srcOrd="0" destOrd="0" presId="urn:microsoft.com/office/officeart/2018/2/layout/IconLabelList"/>
    <dgm:cxn modelId="{3A328D81-4BF5-4A6E-9338-E4DF20876296}" type="presOf" srcId="{F7B18EA6-1C02-47B0-AB4E-F4387AFB27F4}" destId="{EC8A1848-1B57-4D4B-9E1D-13DBFB149141}" srcOrd="0" destOrd="0" presId="urn:microsoft.com/office/officeart/2018/2/layout/IconLabelList"/>
    <dgm:cxn modelId="{B5E94DC9-5F8D-4A65-9B65-5393CFC03F10}" srcId="{DDA6FA8C-A7B1-4BD9-8775-3233D20B864F}" destId="{F7B18EA6-1C02-47B0-AB4E-F4387AFB27F4}" srcOrd="1" destOrd="0" parTransId="{1C009290-6CA8-4393-84E1-F0884674FD89}" sibTransId="{42729483-E12F-4196-B38D-CE11DDCD34CD}"/>
    <dgm:cxn modelId="{8979A6D5-7C74-431F-BA9B-5DAB8E50CCA4}" type="presOf" srcId="{918E570F-3167-48C4-A0EE-50D3DDAEA5DB}" destId="{BE9E21D7-DDBA-42CF-A4D8-B1A38A0BD2D7}" srcOrd="0" destOrd="0" presId="urn:microsoft.com/office/officeart/2018/2/layout/IconLabelList"/>
    <dgm:cxn modelId="{032D5D89-9282-459F-9AB5-7F3A0F50C3FD}" type="presParOf" srcId="{4932A47D-EB59-4E8F-93A5-F72C739BB88F}" destId="{E8E6A921-8F90-456F-882A-8744093A60DC}" srcOrd="0" destOrd="0" presId="urn:microsoft.com/office/officeart/2018/2/layout/IconLabelList"/>
    <dgm:cxn modelId="{AB07EB18-ACDF-4146-BD45-83B995398DA3}" type="presParOf" srcId="{E8E6A921-8F90-456F-882A-8744093A60DC}" destId="{9B7CDE9C-52D6-486D-A31A-5A0E51DD2F78}" srcOrd="0" destOrd="0" presId="urn:microsoft.com/office/officeart/2018/2/layout/IconLabelList"/>
    <dgm:cxn modelId="{AD0342EF-899D-4632-9F23-5FFDC24F5FB6}" type="presParOf" srcId="{E8E6A921-8F90-456F-882A-8744093A60DC}" destId="{8164F7B8-B825-400D-8489-3F018B7236DE}" srcOrd="1" destOrd="0" presId="urn:microsoft.com/office/officeart/2018/2/layout/IconLabelList"/>
    <dgm:cxn modelId="{F1F79666-5D5C-44CE-89F5-6E123E6ECC4F}" type="presParOf" srcId="{E8E6A921-8F90-456F-882A-8744093A60DC}" destId="{BE9E21D7-DDBA-42CF-A4D8-B1A38A0BD2D7}" srcOrd="2" destOrd="0" presId="urn:microsoft.com/office/officeart/2018/2/layout/IconLabelList"/>
    <dgm:cxn modelId="{C7A31BE0-AC98-4E12-B13E-08BB21E22FA0}" type="presParOf" srcId="{4932A47D-EB59-4E8F-93A5-F72C739BB88F}" destId="{CB88A477-151A-43F0-A279-D5C3213136CB}" srcOrd="1" destOrd="0" presId="urn:microsoft.com/office/officeart/2018/2/layout/IconLabelList"/>
    <dgm:cxn modelId="{ECCB64E3-07DE-49AF-80DE-2C54584BF443}" type="presParOf" srcId="{4932A47D-EB59-4E8F-93A5-F72C739BB88F}" destId="{0659F8EE-BE93-4237-8DE1-C5A99AA1589C}" srcOrd="2" destOrd="0" presId="urn:microsoft.com/office/officeart/2018/2/layout/IconLabelList"/>
    <dgm:cxn modelId="{2FA58EE5-C569-4EFB-8D6C-E0AED360D6FD}" type="presParOf" srcId="{0659F8EE-BE93-4237-8DE1-C5A99AA1589C}" destId="{0B68C8D6-E6E5-472F-B1CC-097F118F7CAB}" srcOrd="0" destOrd="0" presId="urn:microsoft.com/office/officeart/2018/2/layout/IconLabelList"/>
    <dgm:cxn modelId="{829CA977-4533-4473-BE08-54025919C874}" type="presParOf" srcId="{0659F8EE-BE93-4237-8DE1-C5A99AA1589C}" destId="{73C0103B-D016-4EEB-B7A6-747182BC9523}" srcOrd="1" destOrd="0" presId="urn:microsoft.com/office/officeart/2018/2/layout/IconLabelList"/>
    <dgm:cxn modelId="{AAC9BE54-99B3-4979-85E8-7A8F93712A38}" type="presParOf" srcId="{0659F8EE-BE93-4237-8DE1-C5A99AA1589C}" destId="{EC8A1848-1B57-4D4B-9E1D-13DBFB149141}"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C3D5F7-ABED-4A10-9167-2AF271646C66}">
      <dsp:nvSpPr>
        <dsp:cNvPr id="0" name=""/>
        <dsp:cNvSpPr/>
      </dsp:nvSpPr>
      <dsp:spPr>
        <a:xfrm>
          <a:off x="0" y="1642"/>
          <a:ext cx="1055370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CC8FE08-9981-45A0-985B-3598F502C5AE}">
      <dsp:nvSpPr>
        <dsp:cNvPr id="0" name=""/>
        <dsp:cNvSpPr/>
      </dsp:nvSpPr>
      <dsp:spPr>
        <a:xfrm>
          <a:off x="0" y="1642"/>
          <a:ext cx="10553700" cy="560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CA" sz="2500" kern="1200" dirty="0">
              <a:solidFill>
                <a:schemeClr val="bg1"/>
              </a:solidFill>
            </a:rPr>
            <a:t>CANSKATE INFORMATION &amp; REPORT CARDS – Where to find it</a:t>
          </a:r>
          <a:endParaRPr lang="en-US" sz="2500" kern="1200" dirty="0">
            <a:solidFill>
              <a:schemeClr val="bg1"/>
            </a:solidFill>
          </a:endParaRPr>
        </a:p>
      </dsp:txBody>
      <dsp:txXfrm>
        <a:off x="0" y="1642"/>
        <a:ext cx="10553700" cy="560242"/>
      </dsp:txXfrm>
    </dsp:sp>
    <dsp:sp modelId="{AA79CB4C-CBA7-45DA-84E8-1748C47F8A46}">
      <dsp:nvSpPr>
        <dsp:cNvPr id="0" name=""/>
        <dsp:cNvSpPr/>
      </dsp:nvSpPr>
      <dsp:spPr>
        <a:xfrm>
          <a:off x="0" y="561885"/>
          <a:ext cx="1055370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9BE6396-5FC4-4463-9D6F-EA36D1B217B6}">
      <dsp:nvSpPr>
        <dsp:cNvPr id="0" name=""/>
        <dsp:cNvSpPr/>
      </dsp:nvSpPr>
      <dsp:spPr>
        <a:xfrm>
          <a:off x="0" y="561885"/>
          <a:ext cx="10553700" cy="560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solidFill>
                <a:schemeClr val="bg1"/>
              </a:solidFill>
            </a:rPr>
            <a:t>City Subsidy &amp; Non Qualifier Fee</a:t>
          </a:r>
        </a:p>
      </dsp:txBody>
      <dsp:txXfrm>
        <a:off x="0" y="561885"/>
        <a:ext cx="10553700" cy="560242"/>
      </dsp:txXfrm>
    </dsp:sp>
    <dsp:sp modelId="{427D03AD-1E5A-430A-A5CB-44F73B450D32}">
      <dsp:nvSpPr>
        <dsp:cNvPr id="0" name=""/>
        <dsp:cNvSpPr/>
      </dsp:nvSpPr>
      <dsp:spPr>
        <a:xfrm>
          <a:off x="0" y="1122127"/>
          <a:ext cx="1055370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C2A489F-092E-454D-89AB-239A12DD4031}">
      <dsp:nvSpPr>
        <dsp:cNvPr id="0" name=""/>
        <dsp:cNvSpPr/>
      </dsp:nvSpPr>
      <dsp:spPr>
        <a:xfrm>
          <a:off x="0" y="1122127"/>
          <a:ext cx="10553700" cy="560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CA" sz="2500" kern="1200" dirty="0">
              <a:solidFill>
                <a:schemeClr val="bg1"/>
              </a:solidFill>
            </a:rPr>
            <a:t>STORM DAYS</a:t>
          </a:r>
          <a:endParaRPr lang="en-US" sz="2500" kern="1200" dirty="0">
            <a:solidFill>
              <a:schemeClr val="bg1"/>
            </a:solidFill>
          </a:endParaRPr>
        </a:p>
      </dsp:txBody>
      <dsp:txXfrm>
        <a:off x="0" y="1122127"/>
        <a:ext cx="10553700" cy="560242"/>
      </dsp:txXfrm>
    </dsp:sp>
    <dsp:sp modelId="{A4776793-B944-40F5-9BA1-E84D35EE64C0}">
      <dsp:nvSpPr>
        <dsp:cNvPr id="0" name=""/>
        <dsp:cNvSpPr/>
      </dsp:nvSpPr>
      <dsp:spPr>
        <a:xfrm>
          <a:off x="0" y="1682370"/>
          <a:ext cx="1055370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DC18034-E61C-4B13-A798-8617B3B8E6CD}">
      <dsp:nvSpPr>
        <dsp:cNvPr id="0" name=""/>
        <dsp:cNvSpPr/>
      </dsp:nvSpPr>
      <dsp:spPr>
        <a:xfrm>
          <a:off x="0" y="1682370"/>
          <a:ext cx="10553700" cy="560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CA" sz="2500" kern="1200">
              <a:solidFill>
                <a:schemeClr val="bg1"/>
              </a:solidFill>
            </a:rPr>
            <a:t>Program Specifics</a:t>
          </a:r>
          <a:endParaRPr lang="en-US" sz="2500" kern="1200" dirty="0">
            <a:solidFill>
              <a:schemeClr val="bg1"/>
            </a:solidFill>
          </a:endParaRPr>
        </a:p>
      </dsp:txBody>
      <dsp:txXfrm>
        <a:off x="0" y="1682370"/>
        <a:ext cx="10553700" cy="560242"/>
      </dsp:txXfrm>
    </dsp:sp>
    <dsp:sp modelId="{158D0C99-78DA-4312-97B0-504D3C0A03DC}">
      <dsp:nvSpPr>
        <dsp:cNvPr id="0" name=""/>
        <dsp:cNvSpPr/>
      </dsp:nvSpPr>
      <dsp:spPr>
        <a:xfrm>
          <a:off x="0" y="2242613"/>
          <a:ext cx="1055370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EB722D7-80DF-4E7D-ADD7-6EBCFDCF2D1E}">
      <dsp:nvSpPr>
        <dsp:cNvPr id="0" name=""/>
        <dsp:cNvSpPr/>
      </dsp:nvSpPr>
      <dsp:spPr>
        <a:xfrm>
          <a:off x="0" y="2242613"/>
          <a:ext cx="10553700" cy="560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CA" sz="2500" kern="1200" dirty="0">
              <a:solidFill>
                <a:schemeClr val="bg1"/>
              </a:solidFill>
            </a:rPr>
            <a:t>HEALTHY KIDS! ACITVE KIDS!</a:t>
          </a:r>
          <a:endParaRPr lang="en-US" sz="2500" kern="1200" dirty="0">
            <a:solidFill>
              <a:schemeClr val="bg1"/>
            </a:solidFill>
          </a:endParaRPr>
        </a:p>
      </dsp:txBody>
      <dsp:txXfrm>
        <a:off x="0" y="2242613"/>
        <a:ext cx="10553700" cy="560242"/>
      </dsp:txXfrm>
    </dsp:sp>
    <dsp:sp modelId="{6566800D-F0E2-41D7-B3F5-DD58BB7AF2F4}">
      <dsp:nvSpPr>
        <dsp:cNvPr id="0" name=""/>
        <dsp:cNvSpPr/>
      </dsp:nvSpPr>
      <dsp:spPr>
        <a:xfrm>
          <a:off x="0" y="2802855"/>
          <a:ext cx="1055370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7F5BA61-E1AE-498A-BD21-77497025A535}">
      <dsp:nvSpPr>
        <dsp:cNvPr id="0" name=""/>
        <dsp:cNvSpPr/>
      </dsp:nvSpPr>
      <dsp:spPr>
        <a:xfrm>
          <a:off x="0" y="2802855"/>
          <a:ext cx="10553700" cy="560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CA" sz="2500" kern="1200" dirty="0">
              <a:solidFill>
                <a:schemeClr val="bg1"/>
              </a:solidFill>
            </a:rPr>
            <a:t>EVENTS</a:t>
          </a:r>
          <a:endParaRPr lang="en-US" sz="2500" kern="1200" dirty="0">
            <a:solidFill>
              <a:schemeClr val="bg1"/>
            </a:solidFill>
          </a:endParaRPr>
        </a:p>
      </dsp:txBody>
      <dsp:txXfrm>
        <a:off x="0" y="2802855"/>
        <a:ext cx="10553700" cy="5602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7CDE9C-52D6-486D-A31A-5A0E51DD2F78}">
      <dsp:nvSpPr>
        <dsp:cNvPr id="0" name=""/>
        <dsp:cNvSpPr/>
      </dsp:nvSpPr>
      <dsp:spPr>
        <a:xfrm>
          <a:off x="4880696" y="350368"/>
          <a:ext cx="754207" cy="8185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E9E21D7-DDBA-42CF-A4D8-B1A38A0BD2D7}">
      <dsp:nvSpPr>
        <dsp:cNvPr id="0" name=""/>
        <dsp:cNvSpPr/>
      </dsp:nvSpPr>
      <dsp:spPr>
        <a:xfrm>
          <a:off x="228331" y="2106532"/>
          <a:ext cx="10058937" cy="991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CA" sz="1600" kern="1200" dirty="0"/>
            <a:t>STORM WATCHES AND CLOSURES – in the event of storms or unforeseen closures, we will post on our website as well as send you an email.  We normally only close if the facility is closed.  Therefor if you see from a community posting that the arena is closed, then so are we.  There is the off-chance if our administrator does not have power, they will not be able to email you.  Please don’t call the arena as they are not part of our operation for detailed info.</a:t>
          </a:r>
          <a:endParaRPr lang="en-US" sz="1600" kern="1200" dirty="0"/>
        </a:p>
      </dsp:txBody>
      <dsp:txXfrm>
        <a:off x="228331" y="2106532"/>
        <a:ext cx="10058937" cy="991112"/>
      </dsp:txXfrm>
    </dsp:sp>
    <dsp:sp modelId="{0B68C8D6-E6E5-472F-B1CC-097F118F7CAB}">
      <dsp:nvSpPr>
        <dsp:cNvPr id="0" name=""/>
        <dsp:cNvSpPr/>
      </dsp:nvSpPr>
      <dsp:spPr>
        <a:xfrm>
          <a:off x="4943371" y="3296308"/>
          <a:ext cx="628857" cy="6288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C8A1848-1B57-4D4B-9E1D-13DBFB149141}">
      <dsp:nvSpPr>
        <dsp:cNvPr id="0" name=""/>
        <dsp:cNvSpPr/>
      </dsp:nvSpPr>
      <dsp:spPr>
        <a:xfrm>
          <a:off x="6581" y="4739878"/>
          <a:ext cx="10502436" cy="810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CA" sz="1600" kern="1200" dirty="0"/>
            <a:t>Please keep your account contact info up to date.  You can add a second email to your account if needed</a:t>
          </a:r>
          <a:endParaRPr lang="en-US" sz="1600" kern="1200" dirty="0"/>
        </a:p>
      </dsp:txBody>
      <dsp:txXfrm>
        <a:off x="6581" y="4739878"/>
        <a:ext cx="10502436" cy="81087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1T18:24:34.930"/>
    </inkml:context>
    <inkml:brush xml:id="br0">
      <inkml:brushProperty name="width" value="0.05" units="cm"/>
      <inkml:brushProperty name="height" value="0.05" units="cm"/>
      <inkml:brushProperty name="color" value="#E71224"/>
    </inkml:brush>
  </inkml:definitions>
  <inkml:trace contextRef="#ctx0" brushRef="#br0">163 848 24575,'2'0'0,"0"-1"0,0 0 0,0 0 0,-1 1 0,1-1 0,0-1 0,0 1 0,-1 0 0,1 0 0,-1 0 0,1-1 0,-1 1 0,1-1 0,0-1 0,8-7 0,14-8 0,44-24 0,-3 2 0,-4-1 0,108-77 0,-128 91 0,2 1 0,71-31 0,-40 22 0,23-10 0,124-40 0,-73 46 0,-64 20 0,86-35 0,10-2 0,-100 36 0,174-38 0,-143 41 0,205-6 0,730 24 0,-384 0 0,-613 1 0,0 2 0,65 13 0,94 32 0,-63-14 0,-97-24 0,34 9 0,165 15 0,55-5 0,-191-12 0,150 45 0,-212-50 0,109 24 0,-80-21 0,100 35 0,-109-27 0,73 30 0,-88-23 0,-35-20 0,37 17 0,-35-19 0,-1 2 0,0 1 0,0 0 0,-1 2 0,-1 0 0,0 1 0,19 21 0,-30-28 0,0 0 0,-1 0 0,0 1 0,-1-1 0,0 1 0,0 1 0,-1-1 0,0 0 0,-1 1 0,0 0 0,0 0 0,-1 0 0,1 11 0,-1 15 0,0 1 0,-6 50 0,0-5 0,5-45 0,0-25 0,0-1 0,-1 0 0,0 1 0,-1-1 0,0 0 0,-1 0 0,-3 12 0,3-20 0,1 0 0,-1 0 0,0-1 0,0 1 0,0 0 0,0-1 0,0 0 0,0 1 0,-1-1 0,1 0 0,-4 2 0,-35 19 0,1 0 0,4 8 0,28-23 0,-1 0 0,1 0 0,-2-1 0,1-1 0,-1 0 0,0 0 0,-11 5 0,-75 20 0,46-16 0,-65 30 0,67-25 0,-2-3 0,0-1 0,-1-3 0,-54 7 0,66-15 0,-42 0 0,45-4 0,-61 10 0,50-3 0,-90 3 0,-50-12 0,64-1 0,-2702 2 0,2640 15 0,16 1 0,-74 1 0,136-7 0,-131 19 0,158-16 0,-30 3 0,-19-2 0,-49 3 0,-175-17 0,150-1 0,182-1 0,1 0 0,-1-2 0,1 0 0,0-1 0,-36-15 0,12 5 0,15 4 0,-44-23 0,47 21 0,-49-18 0,67 28 26,-9-2-490,-1-1 1,-29-15-1,32 12-6362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1T18:24:37.132"/>
    </inkml:context>
    <inkml:brush xml:id="br0">
      <inkml:brushProperty name="width" value="0.05" units="cm"/>
      <inkml:brushProperty name="height" value="0.05" units="cm"/>
      <inkml:brushProperty name="color" value="#E71224"/>
    </inkml:brush>
  </inkml:definitions>
  <inkml:trace contextRef="#ctx0" brushRef="#br0">31 0 24575,'0'5'0,"0"6"0,0 7 0,0 5 0,0 9 0,0 3 0,-5 1 0,-2 0 0,1-2 0,1-2 0,1-1 0,2 0 0,0-7-8191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1T18:24:39.185"/>
    </inkml:context>
    <inkml:brush xml:id="br0">
      <inkml:brushProperty name="width" value="0.05" units="cm"/>
      <inkml:brushProperty name="height" value="0.05" units="cm"/>
      <inkml:brushProperty name="color" value="#E71224"/>
    </inkml:brush>
  </inkml:definitions>
  <inkml:trace contextRef="#ctx0" brushRef="#br0">0 0 24575,'0'5'0,"0"7"0,0 11 0,0 6 0,0 4 0,0 1 0,0-1 0,0 0 0,0-1 0,0-1 0,5-6 0,2-7-8191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F3853D-7E2D-485F-8B47-075081674FC0}" type="datetimeFigureOut">
              <a:rPr lang="en-CA" smtClean="0"/>
              <a:t>2025-10-04</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9AE3FA-3B6B-47B4-AC8D-AEE46DFDB8DA}" type="slidenum">
              <a:rPr lang="en-CA" smtClean="0"/>
              <a:t>‹#›</a:t>
            </a:fld>
            <a:endParaRPr lang="en-CA"/>
          </a:p>
        </p:txBody>
      </p:sp>
    </p:spTree>
    <p:extLst>
      <p:ext uri="{BB962C8B-B14F-4D97-AF65-F5344CB8AC3E}">
        <p14:creationId xmlns:p14="http://schemas.microsoft.com/office/powerpoint/2010/main" val="3071684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D9AE3FA-3B6B-47B4-AC8D-AEE46DFDB8DA}" type="slidenum">
              <a:rPr lang="en-CA" smtClean="0"/>
              <a:t>2</a:t>
            </a:fld>
            <a:endParaRPr lang="en-CA"/>
          </a:p>
        </p:txBody>
      </p:sp>
    </p:spTree>
    <p:extLst>
      <p:ext uri="{BB962C8B-B14F-4D97-AF65-F5344CB8AC3E}">
        <p14:creationId xmlns:p14="http://schemas.microsoft.com/office/powerpoint/2010/main" val="2955808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29FF2-674D-5CCC-B2D8-0E3140CF1F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91551D32-8ACA-B587-8F91-D0EB24B3CF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19806560-413F-5AA9-6301-1D237B285D8F}"/>
              </a:ext>
            </a:extLst>
          </p:cNvPr>
          <p:cNvSpPr>
            <a:spLocks noGrp="1"/>
          </p:cNvSpPr>
          <p:nvPr>
            <p:ph type="dt" sz="half" idx="10"/>
          </p:nvPr>
        </p:nvSpPr>
        <p:spPr/>
        <p:txBody>
          <a:bodyPr/>
          <a:lstStyle/>
          <a:p>
            <a:fld id="{32637B58-87C1-446D-BDA9-B06F4BCF7782}" type="datetimeFigureOut">
              <a:rPr lang="en-US" smtClean="0"/>
              <a:t>10/4/2025</a:t>
            </a:fld>
            <a:endParaRPr lang="en-US"/>
          </a:p>
        </p:txBody>
      </p:sp>
      <p:sp>
        <p:nvSpPr>
          <p:cNvPr id="5" name="Footer Placeholder 4">
            <a:extLst>
              <a:ext uri="{FF2B5EF4-FFF2-40B4-BE49-F238E27FC236}">
                <a16:creationId xmlns:a16="http://schemas.microsoft.com/office/drawing/2014/main" id="{EAF5549F-6568-2188-D129-E03F837D8F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79050F-C508-A040-A936-60A772FA1CD3}"/>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2460475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5F313-389A-D44C-8E21-9FBDFE0FC8E4}"/>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67CF340E-3579-A696-BB1E-8F17FF1045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6DA6770-B33D-09E0-FAFC-A50C9A82F8FE}"/>
              </a:ext>
            </a:extLst>
          </p:cNvPr>
          <p:cNvSpPr>
            <a:spLocks noGrp="1"/>
          </p:cNvSpPr>
          <p:nvPr>
            <p:ph type="dt" sz="half" idx="10"/>
          </p:nvPr>
        </p:nvSpPr>
        <p:spPr/>
        <p:txBody>
          <a:bodyPr/>
          <a:lstStyle/>
          <a:p>
            <a:fld id="{32637B58-87C1-446D-BDA9-B06F4BCF7782}" type="datetimeFigureOut">
              <a:rPr lang="en-US" smtClean="0"/>
              <a:t>10/4/2025</a:t>
            </a:fld>
            <a:endParaRPr lang="en-US"/>
          </a:p>
        </p:txBody>
      </p:sp>
      <p:sp>
        <p:nvSpPr>
          <p:cNvPr id="5" name="Footer Placeholder 4">
            <a:extLst>
              <a:ext uri="{FF2B5EF4-FFF2-40B4-BE49-F238E27FC236}">
                <a16:creationId xmlns:a16="http://schemas.microsoft.com/office/drawing/2014/main" id="{752CF6F2-E569-1999-7097-7175D94741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F8459B-B009-5400-C808-E94420929CF7}"/>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2753629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B468E2-D199-7FEE-1253-2C97197C287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E04565E4-88E2-8B59-3A2D-2CBFDB0CFF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0636C31-B571-E904-C0D9-B08B15FF2724}"/>
              </a:ext>
            </a:extLst>
          </p:cNvPr>
          <p:cNvSpPr>
            <a:spLocks noGrp="1"/>
          </p:cNvSpPr>
          <p:nvPr>
            <p:ph type="dt" sz="half" idx="10"/>
          </p:nvPr>
        </p:nvSpPr>
        <p:spPr/>
        <p:txBody>
          <a:bodyPr/>
          <a:lstStyle/>
          <a:p>
            <a:fld id="{32637B58-87C1-446D-BDA9-B06F4BCF7782}" type="datetimeFigureOut">
              <a:rPr lang="en-US" smtClean="0"/>
              <a:t>10/4/2025</a:t>
            </a:fld>
            <a:endParaRPr lang="en-US"/>
          </a:p>
        </p:txBody>
      </p:sp>
      <p:sp>
        <p:nvSpPr>
          <p:cNvPr id="5" name="Footer Placeholder 4">
            <a:extLst>
              <a:ext uri="{FF2B5EF4-FFF2-40B4-BE49-F238E27FC236}">
                <a16:creationId xmlns:a16="http://schemas.microsoft.com/office/drawing/2014/main" id="{936A4D96-D5C5-CB01-1EC9-31C65B7673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22AF68-686D-D338-DE24-6889AC965321}"/>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708171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0059F-0C08-3D59-A85D-D82CD1BCF4C6}"/>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4B4FB7D-EEA5-442E-68E4-D6169F11E3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444DE01-6CE1-FE3C-941B-36750EBEF317}"/>
              </a:ext>
            </a:extLst>
          </p:cNvPr>
          <p:cNvSpPr>
            <a:spLocks noGrp="1"/>
          </p:cNvSpPr>
          <p:nvPr>
            <p:ph type="dt" sz="half" idx="10"/>
          </p:nvPr>
        </p:nvSpPr>
        <p:spPr/>
        <p:txBody>
          <a:bodyPr/>
          <a:lstStyle/>
          <a:p>
            <a:fld id="{32637B58-87C1-446D-BDA9-B06F4BCF7782}" type="datetimeFigureOut">
              <a:rPr lang="en-US" smtClean="0"/>
              <a:t>10/4/2025</a:t>
            </a:fld>
            <a:endParaRPr lang="en-US"/>
          </a:p>
        </p:txBody>
      </p:sp>
      <p:sp>
        <p:nvSpPr>
          <p:cNvPr id="5" name="Footer Placeholder 4">
            <a:extLst>
              <a:ext uri="{FF2B5EF4-FFF2-40B4-BE49-F238E27FC236}">
                <a16:creationId xmlns:a16="http://schemas.microsoft.com/office/drawing/2014/main" id="{26CF897B-61E1-EB60-2B95-BA671DE4126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98AC62E-B7D8-EE57-ED09-5ADD2242096C}"/>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3998997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66771-984B-BE2C-CA5E-10B679DA2D1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8F05CDE2-F371-2B29-B109-A7CA0D73074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CD8501-4F86-4D93-5846-58AD1E4D472E}"/>
              </a:ext>
            </a:extLst>
          </p:cNvPr>
          <p:cNvSpPr>
            <a:spLocks noGrp="1"/>
          </p:cNvSpPr>
          <p:nvPr>
            <p:ph type="dt" sz="half" idx="10"/>
          </p:nvPr>
        </p:nvSpPr>
        <p:spPr/>
        <p:txBody>
          <a:bodyPr/>
          <a:lstStyle/>
          <a:p>
            <a:fld id="{32637B58-87C1-446D-BDA9-B06F4BCF7782}" type="datetimeFigureOut">
              <a:rPr lang="en-US" smtClean="0"/>
              <a:t>10/4/2025</a:t>
            </a:fld>
            <a:endParaRPr lang="en-US"/>
          </a:p>
        </p:txBody>
      </p:sp>
      <p:sp>
        <p:nvSpPr>
          <p:cNvPr id="5" name="Footer Placeholder 4">
            <a:extLst>
              <a:ext uri="{FF2B5EF4-FFF2-40B4-BE49-F238E27FC236}">
                <a16:creationId xmlns:a16="http://schemas.microsoft.com/office/drawing/2014/main" id="{8E7C75FF-6815-A07D-4459-A2385AFD88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C2E143-D319-D146-1EBC-D06AEF1FD05A}"/>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4092918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2B82A-1280-4CF4-7FC6-8E13B055A5E1}"/>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3C9C52DB-2230-E78B-CEDE-3839519D34F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F0570B43-ACDB-4D10-59D2-97A5BC659FC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B29B4CA9-412E-EA10-4201-65AF73028B16}"/>
              </a:ext>
            </a:extLst>
          </p:cNvPr>
          <p:cNvSpPr>
            <a:spLocks noGrp="1"/>
          </p:cNvSpPr>
          <p:nvPr>
            <p:ph type="dt" sz="half" idx="10"/>
          </p:nvPr>
        </p:nvSpPr>
        <p:spPr/>
        <p:txBody>
          <a:bodyPr/>
          <a:lstStyle/>
          <a:p>
            <a:fld id="{32637B58-87C1-446D-BDA9-B06F4BCF7782}" type="datetimeFigureOut">
              <a:rPr lang="en-US" smtClean="0"/>
              <a:t>10/4/2025</a:t>
            </a:fld>
            <a:endParaRPr lang="en-US"/>
          </a:p>
        </p:txBody>
      </p:sp>
      <p:sp>
        <p:nvSpPr>
          <p:cNvPr id="6" name="Footer Placeholder 5">
            <a:extLst>
              <a:ext uri="{FF2B5EF4-FFF2-40B4-BE49-F238E27FC236}">
                <a16:creationId xmlns:a16="http://schemas.microsoft.com/office/drawing/2014/main" id="{A3174075-573C-B340-2A39-DE67F02616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1A2332-B3E1-C118-28B9-0AB5E0E9457F}"/>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2623063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65371-81BF-54CB-25DA-3FD500EC10B2}"/>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4769DD98-B806-55B1-721D-1587D91D2F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EE37E51-91D0-254D-F050-6F5EA0151F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97378D2F-B5E4-6BD4-A353-BEAC71FDC3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1868FB-614D-C241-373D-0D92A08334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6DDC9B57-1C83-C726-4238-FD3A3F8CDF65}"/>
              </a:ext>
            </a:extLst>
          </p:cNvPr>
          <p:cNvSpPr>
            <a:spLocks noGrp="1"/>
          </p:cNvSpPr>
          <p:nvPr>
            <p:ph type="dt" sz="half" idx="10"/>
          </p:nvPr>
        </p:nvSpPr>
        <p:spPr/>
        <p:txBody>
          <a:bodyPr/>
          <a:lstStyle/>
          <a:p>
            <a:fld id="{32637B58-87C1-446D-BDA9-B06F4BCF7782}" type="datetimeFigureOut">
              <a:rPr lang="en-US" smtClean="0"/>
              <a:t>10/4/2025</a:t>
            </a:fld>
            <a:endParaRPr lang="en-US"/>
          </a:p>
        </p:txBody>
      </p:sp>
      <p:sp>
        <p:nvSpPr>
          <p:cNvPr id="8" name="Footer Placeholder 7">
            <a:extLst>
              <a:ext uri="{FF2B5EF4-FFF2-40B4-BE49-F238E27FC236}">
                <a16:creationId xmlns:a16="http://schemas.microsoft.com/office/drawing/2014/main" id="{6379AD5E-5F01-5B77-BBEF-8A51C2981B9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A6AE59-A6CE-5742-F9C3-2B18873E8E73}"/>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223050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E7841-0DD9-84FF-E3A5-45FC24B64269}"/>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C141E013-562B-CBAB-DB94-5DB2FC4B0B90}"/>
              </a:ext>
            </a:extLst>
          </p:cNvPr>
          <p:cNvSpPr>
            <a:spLocks noGrp="1"/>
          </p:cNvSpPr>
          <p:nvPr>
            <p:ph type="dt" sz="half" idx="10"/>
          </p:nvPr>
        </p:nvSpPr>
        <p:spPr/>
        <p:txBody>
          <a:bodyPr/>
          <a:lstStyle/>
          <a:p>
            <a:fld id="{32637B58-87C1-446D-BDA9-B06F4BCF7782}" type="datetimeFigureOut">
              <a:rPr lang="en-US" smtClean="0"/>
              <a:t>10/4/2025</a:t>
            </a:fld>
            <a:endParaRPr lang="en-US"/>
          </a:p>
        </p:txBody>
      </p:sp>
      <p:sp>
        <p:nvSpPr>
          <p:cNvPr id="4" name="Footer Placeholder 3">
            <a:extLst>
              <a:ext uri="{FF2B5EF4-FFF2-40B4-BE49-F238E27FC236}">
                <a16:creationId xmlns:a16="http://schemas.microsoft.com/office/drawing/2014/main" id="{AC6CB5A3-7C90-8AA7-4324-2AC5941AAD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DFA033-938E-1530-C9E0-7DD83F409C80}"/>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3307481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084B2B-4063-3E43-AB51-580836185C8A}"/>
              </a:ext>
            </a:extLst>
          </p:cNvPr>
          <p:cNvSpPr>
            <a:spLocks noGrp="1"/>
          </p:cNvSpPr>
          <p:nvPr>
            <p:ph type="dt" sz="half" idx="10"/>
          </p:nvPr>
        </p:nvSpPr>
        <p:spPr/>
        <p:txBody>
          <a:bodyPr/>
          <a:lstStyle/>
          <a:p>
            <a:fld id="{32637B58-87C1-446D-BDA9-B06F4BCF7782}" type="datetimeFigureOut">
              <a:rPr lang="en-US" smtClean="0"/>
              <a:t>10/4/2025</a:t>
            </a:fld>
            <a:endParaRPr lang="en-US"/>
          </a:p>
        </p:txBody>
      </p:sp>
      <p:sp>
        <p:nvSpPr>
          <p:cNvPr id="3" name="Footer Placeholder 2">
            <a:extLst>
              <a:ext uri="{FF2B5EF4-FFF2-40B4-BE49-F238E27FC236}">
                <a16:creationId xmlns:a16="http://schemas.microsoft.com/office/drawing/2014/main" id="{80A704EF-BA41-7B6E-F014-345E1A2B8F7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9310B4-8066-CF3B-C856-559C78F495CE}"/>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1728293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BC0A9-AF7C-E82A-9B65-95E00A9CC7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076427C0-DEDF-9711-A824-68BF5896C6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11D02A22-F6CD-4443-2812-C28378FF4F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7CE765-FCD2-A37B-0CF0-1ECF87112AE0}"/>
              </a:ext>
            </a:extLst>
          </p:cNvPr>
          <p:cNvSpPr>
            <a:spLocks noGrp="1"/>
          </p:cNvSpPr>
          <p:nvPr>
            <p:ph type="dt" sz="half" idx="10"/>
          </p:nvPr>
        </p:nvSpPr>
        <p:spPr/>
        <p:txBody>
          <a:bodyPr/>
          <a:lstStyle/>
          <a:p>
            <a:fld id="{32637B58-87C1-446D-BDA9-B06F4BCF7782}" type="datetimeFigureOut">
              <a:rPr lang="en-US" smtClean="0"/>
              <a:t>10/4/2025</a:t>
            </a:fld>
            <a:endParaRPr lang="en-US"/>
          </a:p>
        </p:txBody>
      </p:sp>
      <p:sp>
        <p:nvSpPr>
          <p:cNvPr id="6" name="Footer Placeholder 5">
            <a:extLst>
              <a:ext uri="{FF2B5EF4-FFF2-40B4-BE49-F238E27FC236}">
                <a16:creationId xmlns:a16="http://schemas.microsoft.com/office/drawing/2014/main" id="{036AB9A3-8A49-0512-DA24-A5A94E6BC9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285E4E-D074-6C78-4AA4-07ACD70160DE}"/>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1482211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1C5BF-77C0-F4A0-07CE-73097C099C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5071D241-1F01-8FB8-E123-BEA472DEBF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6FB83E0A-EDD0-900E-20A2-3240A23F8F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D2B84E-569B-0DA6-F9CE-B478B8030500}"/>
              </a:ext>
            </a:extLst>
          </p:cNvPr>
          <p:cNvSpPr>
            <a:spLocks noGrp="1"/>
          </p:cNvSpPr>
          <p:nvPr>
            <p:ph type="dt" sz="half" idx="10"/>
          </p:nvPr>
        </p:nvSpPr>
        <p:spPr/>
        <p:txBody>
          <a:bodyPr/>
          <a:lstStyle/>
          <a:p>
            <a:fld id="{32637B58-87C1-446D-BDA9-B06F4BCF7782}" type="datetimeFigureOut">
              <a:rPr lang="en-US" smtClean="0"/>
              <a:pPr/>
              <a:t>10/4/2025</a:t>
            </a:fld>
            <a:endParaRPr lang="en-US" dirty="0"/>
          </a:p>
        </p:txBody>
      </p:sp>
      <p:sp>
        <p:nvSpPr>
          <p:cNvPr id="6" name="Footer Placeholder 5">
            <a:extLst>
              <a:ext uri="{FF2B5EF4-FFF2-40B4-BE49-F238E27FC236}">
                <a16:creationId xmlns:a16="http://schemas.microsoft.com/office/drawing/2014/main" id="{F527E6DB-A2E8-0716-E3CA-6FC8744033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BA955D-27DA-3BBF-814A-B1985B3843C3}"/>
              </a:ext>
            </a:extLst>
          </p:cNvPr>
          <p:cNvSpPr>
            <a:spLocks noGrp="1"/>
          </p:cNvSpPr>
          <p:nvPr>
            <p:ph type="sldNum" sz="quarter" idx="12"/>
          </p:nvPr>
        </p:nvSpPr>
        <p:spPr/>
        <p:txBody>
          <a:bodyPr/>
          <a:lstStyle/>
          <a:p>
            <a:fld id="{08AB70BE-1769-45B8-85A6-0C837432C7E6}" type="slidenum">
              <a:rPr lang="en-US" smtClean="0"/>
              <a:pPr/>
              <a:t>‹#›</a:t>
            </a:fld>
            <a:endParaRPr lang="en-US"/>
          </a:p>
        </p:txBody>
      </p:sp>
    </p:spTree>
    <p:extLst>
      <p:ext uri="{BB962C8B-B14F-4D97-AF65-F5344CB8AC3E}">
        <p14:creationId xmlns:p14="http://schemas.microsoft.com/office/powerpoint/2010/main" val="4227455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80EDD9-DF76-FDF6-F769-EE116496CF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E9BDA33A-AF89-0101-A3AC-C76AEAD704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97600BC-635F-04E9-3833-4021A6025F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2637B58-87C1-446D-BDA9-B06F4BCF7782}" type="datetimeFigureOut">
              <a:rPr lang="en-US" smtClean="0"/>
              <a:pPr/>
              <a:t>10/4/2025</a:t>
            </a:fld>
            <a:endParaRPr lang="en-US" dirty="0"/>
          </a:p>
        </p:txBody>
      </p:sp>
      <p:sp>
        <p:nvSpPr>
          <p:cNvPr id="5" name="Footer Placeholder 4">
            <a:extLst>
              <a:ext uri="{FF2B5EF4-FFF2-40B4-BE49-F238E27FC236}">
                <a16:creationId xmlns:a16="http://schemas.microsoft.com/office/drawing/2014/main" id="{139BA66E-5CEF-CE2F-A8FF-A6F16C184D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386079E-293D-A6F9-337B-3CAC37461A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8AB70BE-1769-45B8-85A6-0C837432C7E6}" type="slidenum">
              <a:rPr lang="en-US" smtClean="0"/>
              <a:pPr/>
              <a:t>‹#›</a:t>
            </a:fld>
            <a:endParaRPr lang="en-US"/>
          </a:p>
        </p:txBody>
      </p:sp>
    </p:spTree>
    <p:extLst>
      <p:ext uri="{BB962C8B-B14F-4D97-AF65-F5344CB8AC3E}">
        <p14:creationId xmlns:p14="http://schemas.microsoft.com/office/powerpoint/2010/main" val="387003667"/>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hyperlink" Target="mailto:office@sherwoodparkdaleskatingclub.com" TargetMode="Externa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4.jpg"/><Relationship Id="rId7"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12.png"/><Relationship Id="rId4" Type="http://schemas.openxmlformats.org/officeDocument/2006/relationships/customXml" Target="../ink/ink1.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4EB7B-AB47-1C85-49CE-4707BD120EF0}"/>
              </a:ext>
            </a:extLst>
          </p:cNvPr>
          <p:cNvSpPr>
            <a:spLocks noGrp="1"/>
          </p:cNvSpPr>
          <p:nvPr>
            <p:ph type="title"/>
          </p:nvPr>
        </p:nvSpPr>
        <p:spPr>
          <a:xfrm>
            <a:off x="810000" y="447188"/>
            <a:ext cx="6210232" cy="970450"/>
          </a:xfrm>
        </p:spPr>
        <p:txBody>
          <a:bodyPr>
            <a:normAutofit fontScale="90000"/>
          </a:bodyPr>
          <a:lstStyle/>
          <a:p>
            <a:pPr>
              <a:lnSpc>
                <a:spcPct val="90000"/>
              </a:lnSpc>
            </a:pPr>
            <a:r>
              <a:rPr lang="en-CA" sz="3200" dirty="0">
                <a:solidFill>
                  <a:schemeClr val="bg1"/>
                </a:solidFill>
              </a:rPr>
              <a:t>SPSC CANSKATE PARENT MEETING</a:t>
            </a:r>
            <a:br>
              <a:rPr lang="en-CA" sz="1900" dirty="0">
                <a:solidFill>
                  <a:schemeClr val="bg1"/>
                </a:solidFill>
              </a:rPr>
            </a:br>
            <a:br>
              <a:rPr lang="en-CA" sz="1900" dirty="0">
                <a:solidFill>
                  <a:schemeClr val="bg1"/>
                </a:solidFill>
              </a:rPr>
            </a:br>
            <a:r>
              <a:rPr lang="en-CA" sz="2700" dirty="0">
                <a:solidFill>
                  <a:schemeClr val="bg1"/>
                </a:solidFill>
              </a:rPr>
              <a:t>Important highlights</a:t>
            </a:r>
          </a:p>
        </p:txBody>
      </p:sp>
      <p:graphicFrame>
        <p:nvGraphicFramePr>
          <p:cNvPr id="5" name="Content Placeholder 2">
            <a:extLst>
              <a:ext uri="{FF2B5EF4-FFF2-40B4-BE49-F238E27FC236}">
                <a16:creationId xmlns:a16="http://schemas.microsoft.com/office/drawing/2014/main" id="{E5BFE73B-0A85-8A81-3E57-2FFFB2737E0A}"/>
              </a:ext>
            </a:extLst>
          </p:cNvPr>
          <p:cNvGraphicFramePr>
            <a:graphicFrameLocks noGrp="1"/>
          </p:cNvGraphicFramePr>
          <p:nvPr>
            <p:ph idx="1"/>
            <p:extLst>
              <p:ext uri="{D42A27DB-BD31-4B8C-83A1-F6EECF244321}">
                <p14:modId xmlns:p14="http://schemas.microsoft.com/office/powerpoint/2010/main" val="444598421"/>
              </p:ext>
            </p:extLst>
          </p:nvPr>
        </p:nvGraphicFramePr>
        <p:xfrm>
          <a:off x="819150" y="2494722"/>
          <a:ext cx="10553700" cy="33647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A red and white logo with a skate and maple leaf&#10;&#10;Description automatically generated">
            <a:extLst>
              <a:ext uri="{FF2B5EF4-FFF2-40B4-BE49-F238E27FC236}">
                <a16:creationId xmlns:a16="http://schemas.microsoft.com/office/drawing/2014/main" id="{2F73F1EE-4FCE-26F9-FD90-F89B2259A5A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29325" y="32568"/>
            <a:ext cx="1985213" cy="1799690"/>
          </a:xfrm>
          <a:prstGeom prst="rect">
            <a:avLst/>
          </a:prstGeom>
        </p:spPr>
      </p:pic>
    </p:spTree>
    <p:extLst>
      <p:ext uri="{BB962C8B-B14F-4D97-AF65-F5344CB8AC3E}">
        <p14:creationId xmlns:p14="http://schemas.microsoft.com/office/powerpoint/2010/main" val="1826155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B9150B3-47B5-605D-1BD1-ACEF794429F5}"/>
              </a:ext>
            </a:extLst>
          </p:cNvPr>
          <p:cNvSpPr>
            <a:spLocks noGrp="1"/>
          </p:cNvSpPr>
          <p:nvPr>
            <p:ph type="title"/>
          </p:nvPr>
        </p:nvSpPr>
        <p:spPr>
          <a:xfrm>
            <a:off x="665554" y="1116457"/>
            <a:ext cx="10860890" cy="1849964"/>
          </a:xfrm>
          <a:solidFill>
            <a:srgbClr val="CFC3E3"/>
          </a:solidFill>
        </p:spPr>
        <p:txBody>
          <a:bodyPr/>
          <a:lstStyle/>
          <a:p>
            <a:pPr fontAlgn="base"/>
            <a:r>
              <a:rPr lang="en-US" sz="4000" b="0" i="0" dirty="0">
                <a:solidFill>
                  <a:srgbClr val="BA1F24"/>
                </a:solidFill>
                <a:effectLst/>
                <a:latin typeface="arial" panose="020B0604020202020204" pitchFamily="34" charset="0"/>
              </a:rPr>
              <a:t>PRIVATE LESSONS</a:t>
            </a:r>
            <a:br>
              <a:rPr lang="en-US" sz="4000" b="0" i="0" dirty="0">
                <a:solidFill>
                  <a:srgbClr val="BA1F24"/>
                </a:solidFill>
                <a:effectLst/>
                <a:latin typeface="arial" panose="020B0604020202020204" pitchFamily="34" charset="0"/>
              </a:rPr>
            </a:br>
            <a:r>
              <a:rPr lang="en-US" sz="2400" b="0" i="0" dirty="0">
                <a:solidFill>
                  <a:srgbClr val="BA1F24"/>
                </a:solidFill>
                <a:effectLst/>
                <a:latin typeface="arial" panose="020B0604020202020204" pitchFamily="34" charset="0"/>
              </a:rPr>
              <a:t>Option for skaters registered in a group program based on availability</a:t>
            </a:r>
            <a:r>
              <a:rPr lang="en-US" sz="4000" b="0" i="0" dirty="0">
                <a:solidFill>
                  <a:srgbClr val="BA1F24"/>
                </a:solidFill>
                <a:effectLst/>
                <a:latin typeface="arial" panose="020B0604020202020204" pitchFamily="34" charset="0"/>
              </a:rPr>
              <a:t>.</a:t>
            </a:r>
            <a:endParaRPr lang="en-CA" dirty="0"/>
          </a:p>
        </p:txBody>
      </p:sp>
      <p:sp>
        <p:nvSpPr>
          <p:cNvPr id="3" name="Subtitle 2">
            <a:extLst>
              <a:ext uri="{FF2B5EF4-FFF2-40B4-BE49-F238E27FC236}">
                <a16:creationId xmlns:a16="http://schemas.microsoft.com/office/drawing/2014/main" id="{7382A2DD-0F60-1B6F-BFA7-14FB1A84F9DF}"/>
              </a:ext>
            </a:extLst>
          </p:cNvPr>
          <p:cNvSpPr>
            <a:spLocks noGrp="1"/>
          </p:cNvSpPr>
          <p:nvPr>
            <p:ph type="subTitle" idx="4294967295"/>
          </p:nvPr>
        </p:nvSpPr>
        <p:spPr>
          <a:xfrm>
            <a:off x="665555" y="3429000"/>
            <a:ext cx="10860889" cy="2312543"/>
          </a:xfrm>
          <a:solidFill>
            <a:srgbClr val="CFC3E3"/>
          </a:solidFill>
        </p:spPr>
        <p:txBody>
          <a:bodyPr>
            <a:normAutofit/>
          </a:bodyPr>
          <a:lstStyle/>
          <a:p>
            <a:pPr marL="0" indent="0" algn="l" fontAlgn="base">
              <a:buNone/>
            </a:pPr>
            <a:r>
              <a:rPr lang="en-US" sz="3200" b="0" i="0" dirty="0" err="1">
                <a:solidFill>
                  <a:srgbClr val="0000FF"/>
                </a:solidFill>
                <a:effectLst/>
                <a:latin typeface="arial" panose="020B0604020202020204" pitchFamily="34" charset="0"/>
              </a:rPr>
              <a:t>Canskate</a:t>
            </a:r>
            <a:r>
              <a:rPr lang="en-US" sz="1800" b="0" i="0" dirty="0">
                <a:solidFill>
                  <a:srgbClr val="444444"/>
                </a:solidFill>
                <a:effectLst/>
                <a:latin typeface="arial" panose="020B0604020202020204" pitchFamily="34" charset="0"/>
              </a:rPr>
              <a:t>: </a:t>
            </a:r>
            <a:r>
              <a:rPr lang="en-US" sz="2000" b="0" i="0" dirty="0">
                <a:effectLst/>
                <a:latin typeface="arial" panose="020B0604020202020204" pitchFamily="34" charset="0"/>
              </a:rPr>
              <a:t>private lessons may be arranged with the coach of your choosing as available.  Lessons from our </a:t>
            </a:r>
            <a:r>
              <a:rPr lang="en-US" sz="2000" b="0" i="1" dirty="0">
                <a:effectLst/>
                <a:latin typeface="arial" panose="020B0604020202020204" pitchFamily="34" charset="0"/>
              </a:rPr>
              <a:t>Group </a:t>
            </a:r>
            <a:r>
              <a:rPr lang="en-US" sz="2000" b="0" i="1" dirty="0" err="1">
                <a:effectLst/>
                <a:latin typeface="arial" panose="020B0604020202020204" pitchFamily="34" charset="0"/>
              </a:rPr>
              <a:t>Canskate</a:t>
            </a:r>
            <a:r>
              <a:rPr lang="en-US" sz="2000" b="0" i="1" dirty="0">
                <a:effectLst/>
                <a:latin typeface="arial" panose="020B0604020202020204" pitchFamily="34" charset="0"/>
              </a:rPr>
              <a:t> Coaches </a:t>
            </a:r>
            <a:r>
              <a:rPr lang="en-US" sz="2000" b="0" i="0" dirty="0">
                <a:effectLst/>
                <a:latin typeface="arial" panose="020B0604020202020204" pitchFamily="34" charset="0"/>
              </a:rPr>
              <a:t>would need to take place during another session time. You can be on a non-</a:t>
            </a:r>
            <a:r>
              <a:rPr lang="en-US" sz="2000" b="0" i="0" dirty="0" err="1">
                <a:effectLst/>
                <a:latin typeface="arial" panose="020B0604020202020204" pitchFamily="34" charset="0"/>
              </a:rPr>
              <a:t>canskate</a:t>
            </a:r>
            <a:r>
              <a:rPr lang="en-US" sz="2000" b="0" i="0" dirty="0">
                <a:effectLst/>
                <a:latin typeface="arial" panose="020B0604020202020204" pitchFamily="34" charset="0"/>
              </a:rPr>
              <a:t> session for the length of your lesson only.  You may also contact </a:t>
            </a:r>
            <a:r>
              <a:rPr lang="en-US" sz="2000" b="0" i="1" dirty="0">
                <a:effectLst/>
                <a:latin typeface="arial" panose="020B0604020202020204" pitchFamily="34" charset="0"/>
              </a:rPr>
              <a:t>non-</a:t>
            </a:r>
            <a:r>
              <a:rPr lang="en-US" sz="2000" b="0" i="1" dirty="0" err="1">
                <a:effectLst/>
                <a:latin typeface="arial" panose="020B0604020202020204" pitchFamily="34" charset="0"/>
              </a:rPr>
              <a:t>Canskate</a:t>
            </a:r>
            <a:r>
              <a:rPr lang="en-US" sz="2000" b="0" i="1" dirty="0">
                <a:effectLst/>
                <a:latin typeface="arial" panose="020B0604020202020204" pitchFamily="34" charset="0"/>
              </a:rPr>
              <a:t> Group Coaches</a:t>
            </a:r>
            <a:r>
              <a:rPr lang="en-US" sz="2000" b="0" i="0" dirty="0">
                <a:effectLst/>
                <a:latin typeface="arial" panose="020B0604020202020204" pitchFamily="34" charset="0"/>
              </a:rPr>
              <a:t> to have private lesson time during </a:t>
            </a:r>
            <a:r>
              <a:rPr lang="en-US" sz="2000" b="0" i="0" dirty="0" err="1">
                <a:effectLst/>
                <a:latin typeface="arial" panose="020B0604020202020204" pitchFamily="34" charset="0"/>
              </a:rPr>
              <a:t>Canskate</a:t>
            </a:r>
            <a:r>
              <a:rPr lang="en-US" sz="2000" b="0" i="0" dirty="0">
                <a:effectLst/>
                <a:latin typeface="arial" panose="020B0604020202020204" pitchFamily="34" charset="0"/>
              </a:rPr>
              <a:t> Sessions </a:t>
            </a:r>
            <a:r>
              <a:rPr lang="en-US" sz="2000" b="0" i="1" dirty="0">
                <a:effectLst/>
                <a:latin typeface="arial" panose="020B0604020202020204" pitchFamily="34" charset="0"/>
              </a:rPr>
              <a:t>space permitting</a:t>
            </a:r>
            <a:r>
              <a:rPr lang="en-US" sz="2000" b="0" i="0" dirty="0">
                <a:effectLst/>
                <a:latin typeface="arial" panose="020B0604020202020204" pitchFamily="34" charset="0"/>
              </a:rPr>
              <a:t>. Private lessons are based on availability of coaches and all payment arrangements are between you and the coach.</a:t>
            </a:r>
          </a:p>
        </p:txBody>
      </p:sp>
    </p:spTree>
    <p:extLst>
      <p:ext uri="{BB962C8B-B14F-4D97-AF65-F5344CB8AC3E}">
        <p14:creationId xmlns:p14="http://schemas.microsoft.com/office/powerpoint/2010/main" val="1309018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4DB9D-DFD2-EDA7-447C-44C35D1C9976}"/>
              </a:ext>
            </a:extLst>
          </p:cNvPr>
          <p:cNvSpPr>
            <a:spLocks noGrp="1"/>
          </p:cNvSpPr>
          <p:nvPr>
            <p:ph type="title"/>
          </p:nvPr>
        </p:nvSpPr>
        <p:spPr>
          <a:solidFill>
            <a:srgbClr val="FF7171"/>
          </a:solidFill>
        </p:spPr>
        <p:txBody>
          <a:bodyPr/>
          <a:lstStyle/>
          <a:p>
            <a:r>
              <a:rPr lang="en-CA" dirty="0"/>
              <a:t>Healthy Kids! Active Kids! Fundraiser</a:t>
            </a:r>
          </a:p>
        </p:txBody>
      </p:sp>
      <p:sp>
        <p:nvSpPr>
          <p:cNvPr id="3" name="Content Placeholder 2">
            <a:extLst>
              <a:ext uri="{FF2B5EF4-FFF2-40B4-BE49-F238E27FC236}">
                <a16:creationId xmlns:a16="http://schemas.microsoft.com/office/drawing/2014/main" id="{497A4CA8-CBEE-D499-5C78-9258AC2E7A0F}"/>
              </a:ext>
            </a:extLst>
          </p:cNvPr>
          <p:cNvSpPr>
            <a:spLocks noGrp="1"/>
          </p:cNvSpPr>
          <p:nvPr>
            <p:ph idx="1"/>
          </p:nvPr>
        </p:nvSpPr>
        <p:spPr>
          <a:xfrm>
            <a:off x="838200" y="2305128"/>
            <a:ext cx="10515600" cy="4351338"/>
          </a:xfrm>
          <a:solidFill>
            <a:srgbClr val="FF7171"/>
          </a:solidFill>
        </p:spPr>
        <p:txBody>
          <a:bodyPr>
            <a:normAutofit fontScale="92500" lnSpcReduction="10000"/>
          </a:bodyPr>
          <a:lstStyle/>
          <a:p>
            <a:pPr marL="0" indent="0">
              <a:buNone/>
            </a:pPr>
            <a:r>
              <a:rPr lang="en-CA" dirty="0"/>
              <a:t>Our Main Club Fundraiser </a:t>
            </a:r>
          </a:p>
          <a:p>
            <a:pPr marL="0" indent="0">
              <a:buNone/>
            </a:pPr>
            <a:r>
              <a:rPr lang="en-CA" dirty="0"/>
              <a:t>This is not mandatory however we are asking all </a:t>
            </a:r>
            <a:r>
              <a:rPr lang="en-CA" dirty="0" err="1"/>
              <a:t>Canskaters</a:t>
            </a:r>
            <a:r>
              <a:rPr lang="en-CA" dirty="0"/>
              <a:t> and </a:t>
            </a:r>
            <a:r>
              <a:rPr lang="en-CA" dirty="0" err="1"/>
              <a:t>Powerskaters</a:t>
            </a:r>
            <a:r>
              <a:rPr lang="en-CA" dirty="0"/>
              <a:t> to consider purchasing at least one item.</a:t>
            </a:r>
          </a:p>
          <a:p>
            <a:r>
              <a:rPr lang="en-CA" dirty="0"/>
              <a:t>With continual rising costs we are doing everything we can not to raise registration fees and would rather you purchase food for your tables which can in turn raise funds to keep fees down for the club.</a:t>
            </a:r>
          </a:p>
          <a:p>
            <a:r>
              <a:rPr lang="en-CA" dirty="0"/>
              <a:t>Returning partner “Mike’s Queen Street Meat Market”</a:t>
            </a:r>
          </a:p>
          <a:p>
            <a:r>
              <a:rPr lang="en-CA" dirty="0"/>
              <a:t>If you are keen and you purchase more than 10 items, you will receive a credit on your personal account as well as helping the club overall.</a:t>
            </a:r>
          </a:p>
          <a:p>
            <a:r>
              <a:rPr lang="en-CA" dirty="0"/>
              <a:t>Extra order forms are available. We will also email out a copy for printing or using digitally.</a:t>
            </a:r>
          </a:p>
        </p:txBody>
      </p:sp>
    </p:spTree>
    <p:extLst>
      <p:ext uri="{BB962C8B-B14F-4D97-AF65-F5344CB8AC3E}">
        <p14:creationId xmlns:p14="http://schemas.microsoft.com/office/powerpoint/2010/main" val="1985806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2251F-F41F-DF1F-7A46-06B4CF2E89E5}"/>
              </a:ext>
            </a:extLst>
          </p:cNvPr>
          <p:cNvSpPr>
            <a:spLocks noGrp="1"/>
          </p:cNvSpPr>
          <p:nvPr>
            <p:ph type="title"/>
          </p:nvPr>
        </p:nvSpPr>
        <p:spPr>
          <a:xfrm>
            <a:off x="818713" y="788871"/>
            <a:ext cx="10554574" cy="1325563"/>
          </a:xfrm>
          <a:solidFill>
            <a:srgbClr val="88DCC4"/>
          </a:solidFill>
        </p:spPr>
        <p:txBody>
          <a:bodyPr/>
          <a:lstStyle/>
          <a:p>
            <a:r>
              <a:rPr lang="en-CA" dirty="0" err="1"/>
              <a:t>Canskate</a:t>
            </a:r>
            <a:r>
              <a:rPr lang="en-CA" dirty="0"/>
              <a:t> Events</a:t>
            </a:r>
          </a:p>
        </p:txBody>
      </p:sp>
      <p:sp>
        <p:nvSpPr>
          <p:cNvPr id="3" name="Content Placeholder 2">
            <a:extLst>
              <a:ext uri="{FF2B5EF4-FFF2-40B4-BE49-F238E27FC236}">
                <a16:creationId xmlns:a16="http://schemas.microsoft.com/office/drawing/2014/main" id="{ED463D46-3A89-C9C1-4C59-883AE3446825}"/>
              </a:ext>
            </a:extLst>
          </p:cNvPr>
          <p:cNvSpPr>
            <a:spLocks noGrp="1"/>
          </p:cNvSpPr>
          <p:nvPr>
            <p:ph idx="1"/>
          </p:nvPr>
        </p:nvSpPr>
        <p:spPr>
          <a:xfrm>
            <a:off x="818713" y="3047478"/>
            <a:ext cx="10554574" cy="2249352"/>
          </a:xfrm>
          <a:solidFill>
            <a:srgbClr val="88DCC4"/>
          </a:solidFill>
        </p:spPr>
        <p:txBody>
          <a:bodyPr>
            <a:normAutofit/>
          </a:bodyPr>
          <a:lstStyle/>
          <a:p>
            <a:r>
              <a:rPr lang="en-CA" sz="2000" dirty="0"/>
              <a:t>Sunday, December 21</a:t>
            </a:r>
            <a:r>
              <a:rPr lang="en-CA" sz="2000" baseline="30000" dirty="0"/>
              <a:t>st</a:t>
            </a:r>
            <a:r>
              <a:rPr lang="en-CA" sz="2000" dirty="0"/>
              <a:t> HOLIDAY PERFORMANCE</a:t>
            </a:r>
          </a:p>
          <a:p>
            <a:pPr lvl="1"/>
            <a:r>
              <a:rPr lang="en-CA" sz="1800" dirty="0" err="1"/>
              <a:t>Canskaters</a:t>
            </a:r>
            <a:r>
              <a:rPr lang="en-CA" sz="1800" dirty="0"/>
              <a:t> are asked to register at no cost</a:t>
            </a:r>
          </a:p>
          <a:p>
            <a:pPr lvl="1"/>
            <a:r>
              <a:rPr lang="en-CA" sz="1800" dirty="0"/>
              <a:t>Food Bank Drive Event</a:t>
            </a:r>
          </a:p>
          <a:p>
            <a:pPr lvl="1"/>
            <a:r>
              <a:rPr lang="en-CA" sz="1800" dirty="0"/>
              <a:t>Regular </a:t>
            </a:r>
            <a:r>
              <a:rPr lang="en-CA" sz="1800" dirty="0" err="1"/>
              <a:t>Canskate</a:t>
            </a:r>
            <a:r>
              <a:rPr lang="en-CA" sz="1800" dirty="0"/>
              <a:t> Session on this Sunday are NOT pre-empted; classes will run as usual</a:t>
            </a:r>
          </a:p>
          <a:p>
            <a:pPr lvl="1"/>
            <a:endParaRPr lang="en-CA" sz="1800" dirty="0"/>
          </a:p>
          <a:p>
            <a:pPr marL="457200" lvl="1" indent="0">
              <a:buNone/>
            </a:pPr>
            <a:r>
              <a:rPr lang="en-CA" sz="1800" dirty="0"/>
              <a:t>Join us for this fun event where we will not only celebrate the season but the joy of skating!</a:t>
            </a:r>
          </a:p>
        </p:txBody>
      </p:sp>
    </p:spTree>
    <p:extLst>
      <p:ext uri="{BB962C8B-B14F-4D97-AF65-F5344CB8AC3E}">
        <p14:creationId xmlns:p14="http://schemas.microsoft.com/office/powerpoint/2010/main" val="2440848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212E98-9016-F52B-EEB9-783B67B740EB}"/>
              </a:ext>
            </a:extLst>
          </p:cNvPr>
          <p:cNvSpPr>
            <a:spLocks noGrp="1"/>
          </p:cNvSpPr>
          <p:nvPr>
            <p:ph idx="1"/>
          </p:nvPr>
        </p:nvSpPr>
        <p:spPr>
          <a:xfrm>
            <a:off x="685799" y="2063361"/>
            <a:ext cx="10820400" cy="4579071"/>
          </a:xfrm>
          <a:solidFill>
            <a:schemeClr val="tx2">
              <a:lumMod val="25000"/>
              <a:lumOff val="75000"/>
            </a:schemeClr>
          </a:solidFill>
        </p:spPr>
        <p:txBody>
          <a:bodyPr>
            <a:normAutofit fontScale="92500" lnSpcReduction="10000"/>
          </a:bodyPr>
          <a:lstStyle/>
          <a:p>
            <a:r>
              <a:rPr lang="en-CA" dirty="0"/>
              <a:t>We are always looking for volunteers</a:t>
            </a:r>
          </a:p>
          <a:p>
            <a:r>
              <a:rPr lang="en-CA" dirty="0"/>
              <a:t>This can be during your scheduled skating time only or at special events or if you love our skating community, we always could use someone new on the board.</a:t>
            </a:r>
          </a:p>
          <a:p>
            <a:r>
              <a:rPr lang="en-CA" dirty="0"/>
              <a:t>During your skating time we are looking for those that would be willing to assist with:</a:t>
            </a:r>
          </a:p>
          <a:p>
            <a:pPr lvl="1"/>
            <a:r>
              <a:rPr lang="en-CA" dirty="0"/>
              <a:t>Handing out colouring sheets or other treats</a:t>
            </a:r>
          </a:p>
          <a:p>
            <a:pPr lvl="1"/>
            <a:r>
              <a:rPr lang="en-CA" dirty="0"/>
              <a:t>Assisting coaches, for example: if they are trying to locate a parent</a:t>
            </a:r>
          </a:p>
          <a:p>
            <a:pPr lvl="1"/>
            <a:r>
              <a:rPr lang="en-CA" dirty="0"/>
              <a:t>Monitoring the entrance/exit door so that it does not get congested with parents</a:t>
            </a:r>
          </a:p>
          <a:p>
            <a:pPr lvl="1"/>
            <a:r>
              <a:rPr lang="en-CA" dirty="0"/>
              <a:t>Assist coaches (from the off-ice side of the door) getting skaters onto the ice</a:t>
            </a:r>
          </a:p>
          <a:p>
            <a:r>
              <a:rPr lang="en-CA" dirty="0"/>
              <a:t>Special Events</a:t>
            </a:r>
          </a:p>
          <a:p>
            <a:pPr lvl="1"/>
            <a:r>
              <a:rPr lang="en-CA" dirty="0"/>
              <a:t>Notices will go out for help regarding our Ice Gala and  Merit Event.</a:t>
            </a:r>
          </a:p>
        </p:txBody>
      </p:sp>
      <p:pic>
        <p:nvPicPr>
          <p:cNvPr id="5" name="Picture 4" descr="A group of hands holding up colorful letters&#10;&#10;Description automatically generated">
            <a:extLst>
              <a:ext uri="{FF2B5EF4-FFF2-40B4-BE49-F238E27FC236}">
                <a16:creationId xmlns:a16="http://schemas.microsoft.com/office/drawing/2014/main" id="{2397BE98-02B7-75B5-C8AC-492E86F0C5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393" y="121225"/>
            <a:ext cx="11769213" cy="1634326"/>
          </a:xfrm>
          <a:prstGeom prst="rect">
            <a:avLst/>
          </a:prstGeom>
          <a:blipFill>
            <a:blip r:embed="rId4"/>
            <a:tile tx="0" ty="0" sx="100000" sy="100000" flip="none" algn="tl"/>
          </a:blipFill>
        </p:spPr>
      </p:pic>
    </p:spTree>
    <p:extLst>
      <p:ext uri="{BB962C8B-B14F-4D97-AF65-F5344CB8AC3E}">
        <p14:creationId xmlns:p14="http://schemas.microsoft.com/office/powerpoint/2010/main" val="3216105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FBF75-BA8F-725B-0362-8DFEF590C352}"/>
              </a:ext>
            </a:extLst>
          </p:cNvPr>
          <p:cNvSpPr>
            <a:spLocks noGrp="1"/>
          </p:cNvSpPr>
          <p:nvPr>
            <p:ph type="title"/>
          </p:nvPr>
        </p:nvSpPr>
        <p:spPr>
          <a:xfrm>
            <a:off x="1014761" y="192997"/>
            <a:ext cx="8305801" cy="1658105"/>
          </a:xfrm>
          <a:solidFill>
            <a:srgbClr val="CFC3E3"/>
          </a:solidFill>
        </p:spPr>
        <p:txBody>
          <a:bodyPr/>
          <a:lstStyle/>
          <a:p>
            <a:r>
              <a:rPr lang="en-CA" dirty="0"/>
              <a:t>Club Apparel</a:t>
            </a:r>
          </a:p>
        </p:txBody>
      </p:sp>
      <p:sp>
        <p:nvSpPr>
          <p:cNvPr id="3" name="Content Placeholder 2">
            <a:extLst>
              <a:ext uri="{FF2B5EF4-FFF2-40B4-BE49-F238E27FC236}">
                <a16:creationId xmlns:a16="http://schemas.microsoft.com/office/drawing/2014/main" id="{512876ED-0716-F9A9-9D95-AB4705F6EEE4}"/>
              </a:ext>
            </a:extLst>
          </p:cNvPr>
          <p:cNvSpPr>
            <a:spLocks noGrp="1"/>
          </p:cNvSpPr>
          <p:nvPr>
            <p:ph idx="1"/>
          </p:nvPr>
        </p:nvSpPr>
        <p:spPr>
          <a:xfrm>
            <a:off x="1014761" y="2188210"/>
            <a:ext cx="9914860" cy="4354180"/>
          </a:xfrm>
          <a:solidFill>
            <a:srgbClr val="CFC3E3"/>
          </a:solidFill>
        </p:spPr>
        <p:txBody>
          <a:bodyPr/>
          <a:lstStyle/>
          <a:p>
            <a:r>
              <a:rPr lang="en-CA" dirty="0"/>
              <a:t>We have a store available through Allstar Cresting </a:t>
            </a:r>
          </a:p>
          <a:p>
            <a:pPr lvl="1"/>
            <a:r>
              <a:rPr lang="en-CA" dirty="0"/>
              <a:t>There are t-shirts, hoodies, outdoor jackets and more – Get in the spirit with quality merchandise. 10% goes to the club.</a:t>
            </a:r>
          </a:p>
          <a:p>
            <a:r>
              <a:rPr lang="en-CA" dirty="0"/>
              <a:t>Here at the club, we also have mittens/gloves and a limited supply of skate guards for sale</a:t>
            </a:r>
          </a:p>
          <a:p>
            <a:r>
              <a:rPr lang="en-CA" dirty="0"/>
              <a:t>Club competition/practice jackets are orderable through the club. Reach out to us at </a:t>
            </a:r>
            <a:r>
              <a:rPr lang="en-CA" dirty="0">
                <a:hlinkClick r:id="rId3"/>
              </a:rPr>
              <a:t>office@sherwoodparkdaleskatingclub.com</a:t>
            </a:r>
            <a:r>
              <a:rPr lang="en-CA" dirty="0"/>
              <a:t>  if you are looking for an on-ice jacket. You can follow this link to our Allstar Store. This is also posted on our bulletin board.</a:t>
            </a:r>
          </a:p>
          <a:p>
            <a:pPr marL="0" indent="0">
              <a:buNone/>
            </a:pPr>
            <a:endParaRPr lang="en-CA" dirty="0"/>
          </a:p>
        </p:txBody>
      </p:sp>
      <p:pic>
        <p:nvPicPr>
          <p:cNvPr id="5" name="Picture 4" descr="A qr code with a dinosaur&#10;&#10;Description automatically generated">
            <a:extLst>
              <a:ext uri="{FF2B5EF4-FFF2-40B4-BE49-F238E27FC236}">
                <a16:creationId xmlns:a16="http://schemas.microsoft.com/office/drawing/2014/main" id="{6578C4AA-93C5-46CF-7346-024121EE15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20562" y="192997"/>
            <a:ext cx="1658105" cy="1658105"/>
          </a:xfrm>
          <a:prstGeom prst="rect">
            <a:avLst/>
          </a:prstGeom>
        </p:spPr>
      </p:pic>
    </p:spTree>
    <p:extLst>
      <p:ext uri="{BB962C8B-B14F-4D97-AF65-F5344CB8AC3E}">
        <p14:creationId xmlns:p14="http://schemas.microsoft.com/office/powerpoint/2010/main" val="265257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4DE2BB-062D-D5BD-2307-8913658E360F}"/>
              </a:ext>
            </a:extLst>
          </p:cNvPr>
          <p:cNvSpPr>
            <a:spLocks noGrp="1"/>
          </p:cNvSpPr>
          <p:nvPr>
            <p:ph type="title"/>
          </p:nvPr>
        </p:nvSpPr>
        <p:spPr>
          <a:xfrm>
            <a:off x="823442" y="921715"/>
            <a:ext cx="5163022" cy="2635993"/>
          </a:xfrm>
        </p:spPr>
        <p:txBody>
          <a:bodyPr vert="horz" lIns="91440" tIns="45720" rIns="91440" bIns="45720" rtlCol="0" anchor="b">
            <a:normAutofit/>
          </a:bodyPr>
          <a:lstStyle/>
          <a:p>
            <a:r>
              <a:rPr lang="en-US" sz="4800" kern="1200">
                <a:solidFill>
                  <a:schemeClr val="tx1"/>
                </a:solidFill>
                <a:latin typeface="+mj-lt"/>
                <a:ea typeface="+mj-ea"/>
                <a:cs typeface="+mj-cs"/>
              </a:rPr>
              <a:t>Thank you</a:t>
            </a:r>
          </a:p>
        </p:txBody>
      </p:sp>
      <p:sp>
        <p:nvSpPr>
          <p:cNvPr id="26" name="Rectangle 25">
            <a:extLst>
              <a:ext uri="{FF2B5EF4-FFF2-40B4-BE49-F238E27FC236}">
                <a16:creationId xmlns:a16="http://schemas.microsoft.com/office/drawing/2014/main" id="{BC05CA36-AD6A-4ABF-9A05-52E5A143D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4331EE8-85A4-4588-8D9E-70E534D47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9D6C862-61CC-4B46-8080-96583D653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red and white logo with a skate and maple leaf&#10;&#10;AI-generated content may be incorrect.">
            <a:extLst>
              <a:ext uri="{FF2B5EF4-FFF2-40B4-BE49-F238E27FC236}">
                <a16:creationId xmlns:a16="http://schemas.microsoft.com/office/drawing/2014/main" id="{FFC1601E-4A74-57EB-AAC9-E55CDA323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3907" y="897280"/>
            <a:ext cx="5163022" cy="4685440"/>
          </a:xfrm>
          <a:prstGeom prst="rect">
            <a:avLst/>
          </a:prstGeom>
        </p:spPr>
      </p:pic>
      <p:sp>
        <p:nvSpPr>
          <p:cNvPr id="32" name="Rectangle 31">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5117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5D37B-371C-B71A-39CE-D10BFB6DCE07}"/>
              </a:ext>
            </a:extLst>
          </p:cNvPr>
          <p:cNvSpPr>
            <a:spLocks noGrp="1"/>
          </p:cNvSpPr>
          <p:nvPr>
            <p:ph type="title"/>
          </p:nvPr>
        </p:nvSpPr>
        <p:spPr>
          <a:xfrm>
            <a:off x="6823877" y="981307"/>
            <a:ext cx="4491821" cy="785272"/>
          </a:xfrm>
          <a:solidFill>
            <a:schemeClr val="accent2">
              <a:lumMod val="60000"/>
              <a:lumOff val="40000"/>
            </a:schemeClr>
          </a:solidFill>
        </p:spPr>
        <p:txBody>
          <a:bodyPr anchor="b">
            <a:normAutofit/>
          </a:bodyPr>
          <a:lstStyle/>
          <a:p>
            <a:r>
              <a:rPr lang="en-CA" sz="3200" dirty="0"/>
              <a:t>Welcome to </a:t>
            </a:r>
            <a:r>
              <a:rPr lang="en-CA" sz="3200" dirty="0" err="1"/>
              <a:t>Canskate</a:t>
            </a:r>
            <a:endParaRPr lang="en-CA" sz="3200" dirty="0"/>
          </a:p>
        </p:txBody>
      </p:sp>
      <p:grpSp>
        <p:nvGrpSpPr>
          <p:cNvPr id="10" name="Group 9">
            <a:extLst>
              <a:ext uri="{FF2B5EF4-FFF2-40B4-BE49-F238E27FC236}">
                <a16:creationId xmlns:a16="http://schemas.microsoft.com/office/drawing/2014/main" id="{5EFBDE31-BB3E-6CFC-23CD-B5976DA38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3362" cy="6858000"/>
            <a:chOff x="12068638" y="0"/>
            <a:chExt cx="123362" cy="6858000"/>
          </a:xfrm>
        </p:grpSpPr>
        <p:sp>
          <p:nvSpPr>
            <p:cNvPr id="11" name="Rectangle 10">
              <a:extLst>
                <a:ext uri="{FF2B5EF4-FFF2-40B4-BE49-F238E27FC236}">
                  <a16:creationId xmlns:a16="http://schemas.microsoft.com/office/drawing/2014/main" id="{180A60EC-72BB-121F-556A-E2837FD99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91A2FAE-D41C-FF5D-B0A0-7808248ED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4139706"/>
              <a:ext cx="123362" cy="2718294"/>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3">
            <a:extLst>
              <a:ext uri="{FF2B5EF4-FFF2-40B4-BE49-F238E27FC236}">
                <a16:creationId xmlns:a16="http://schemas.microsoft.com/office/drawing/2014/main" id="{412F5829-8EC7-E547-5F27-97E2F21094DE}"/>
              </a:ext>
            </a:extLst>
          </p:cNvPr>
          <p:cNvSpPr>
            <a:spLocks noGrp="1"/>
          </p:cNvSpPr>
          <p:nvPr>
            <p:ph idx="1"/>
          </p:nvPr>
        </p:nvSpPr>
        <p:spPr>
          <a:xfrm>
            <a:off x="6823878" y="2533476"/>
            <a:ext cx="4491820" cy="3447832"/>
          </a:xfrm>
          <a:solidFill>
            <a:schemeClr val="accent2">
              <a:lumMod val="60000"/>
              <a:lumOff val="40000"/>
            </a:schemeClr>
          </a:solidFill>
        </p:spPr>
        <p:txBody>
          <a:bodyPr anchor="t">
            <a:normAutofit/>
          </a:bodyPr>
          <a:lstStyle/>
          <a:p>
            <a:endParaRPr lang="en-CA" sz="2000" dirty="0"/>
          </a:p>
          <a:p>
            <a:r>
              <a:rPr lang="en-CA" sz="2000" dirty="0"/>
              <a:t>Sherwood Parkdale Skating Club is a member of Skate Canada and must abide by all by-laws set by Skate Canada, The PEI Section and our Club.  There are links to all of these in our terms and conditions.</a:t>
            </a:r>
          </a:p>
          <a:p>
            <a:r>
              <a:rPr lang="en-CA" sz="2000" dirty="0"/>
              <a:t>Please review our terms and conditions for club procedures</a:t>
            </a:r>
          </a:p>
          <a:p>
            <a:endParaRPr lang="en-CA" sz="2000" dirty="0"/>
          </a:p>
        </p:txBody>
      </p:sp>
      <p:pic>
        <p:nvPicPr>
          <p:cNvPr id="5" name="Picture 4" descr="A person and child skating on ice&#10;&#10;AI-generated content may be incorrect.">
            <a:extLst>
              <a:ext uri="{FF2B5EF4-FFF2-40B4-BE49-F238E27FC236}">
                <a16:creationId xmlns:a16="http://schemas.microsoft.com/office/drawing/2014/main" id="{259B71A3-3FD5-9736-5925-7A9D637C1F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303" y="505937"/>
            <a:ext cx="5798634" cy="5846126"/>
          </a:xfrm>
          <a:prstGeom prst="rect">
            <a:avLst/>
          </a:prstGeom>
        </p:spPr>
      </p:pic>
    </p:spTree>
    <p:extLst>
      <p:ext uri="{BB962C8B-B14F-4D97-AF65-F5344CB8AC3E}">
        <p14:creationId xmlns:p14="http://schemas.microsoft.com/office/powerpoint/2010/main" val="3488856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F15ED-57F1-03C5-FA1D-0F66C1EDC978}"/>
              </a:ext>
            </a:extLst>
          </p:cNvPr>
          <p:cNvSpPr>
            <a:spLocks noGrp="1"/>
          </p:cNvSpPr>
          <p:nvPr>
            <p:ph type="title"/>
          </p:nvPr>
        </p:nvSpPr>
        <p:spPr>
          <a:xfrm>
            <a:off x="838200" y="655058"/>
            <a:ext cx="10515600" cy="995324"/>
          </a:xfrm>
          <a:solidFill>
            <a:srgbClr val="9074BE"/>
          </a:solidFill>
        </p:spPr>
        <p:txBody>
          <a:bodyPr/>
          <a:lstStyle/>
          <a:p>
            <a:r>
              <a:rPr lang="en-CA" dirty="0"/>
              <a:t>Our </a:t>
            </a:r>
            <a:r>
              <a:rPr lang="en-CA" dirty="0" err="1"/>
              <a:t>Canskate</a:t>
            </a:r>
            <a:r>
              <a:rPr lang="en-CA" dirty="0"/>
              <a:t> Team</a:t>
            </a:r>
          </a:p>
        </p:txBody>
      </p:sp>
      <p:sp>
        <p:nvSpPr>
          <p:cNvPr id="3" name="Content Placeholder 2">
            <a:extLst>
              <a:ext uri="{FF2B5EF4-FFF2-40B4-BE49-F238E27FC236}">
                <a16:creationId xmlns:a16="http://schemas.microsoft.com/office/drawing/2014/main" id="{80D7ECC9-6C61-1871-2EC3-0A78CC5E4F2E}"/>
              </a:ext>
            </a:extLst>
          </p:cNvPr>
          <p:cNvSpPr>
            <a:spLocks noGrp="1"/>
          </p:cNvSpPr>
          <p:nvPr>
            <p:ph idx="1"/>
          </p:nvPr>
        </p:nvSpPr>
        <p:spPr>
          <a:xfrm>
            <a:off x="838200" y="2141537"/>
            <a:ext cx="10515600" cy="4351338"/>
          </a:xfrm>
          <a:solidFill>
            <a:srgbClr val="9074BE"/>
          </a:solidFill>
        </p:spPr>
        <p:txBody>
          <a:bodyPr/>
          <a:lstStyle/>
          <a:p>
            <a:r>
              <a:rPr lang="en-CA" dirty="0" err="1"/>
              <a:t>Canskate</a:t>
            </a:r>
            <a:r>
              <a:rPr lang="en-CA" dirty="0"/>
              <a:t> Co-Ordinator – Jessica Godfrey</a:t>
            </a:r>
          </a:p>
          <a:p>
            <a:r>
              <a:rPr lang="en-CA" dirty="0"/>
              <a:t>Coaching Team</a:t>
            </a:r>
          </a:p>
          <a:p>
            <a:pPr lvl="1"/>
            <a:r>
              <a:rPr lang="en-CA" dirty="0"/>
              <a:t>Brielle Barrett</a:t>
            </a:r>
          </a:p>
          <a:p>
            <a:pPr lvl="1"/>
            <a:r>
              <a:rPr lang="en-CA" dirty="0"/>
              <a:t>Brenley Bissett</a:t>
            </a:r>
          </a:p>
          <a:p>
            <a:pPr lvl="1"/>
            <a:r>
              <a:rPr lang="en-CA" dirty="0"/>
              <a:t>Shelby Dyment</a:t>
            </a:r>
          </a:p>
          <a:p>
            <a:pPr lvl="1"/>
            <a:r>
              <a:rPr lang="en-CA" dirty="0"/>
              <a:t>Grace Godfrey</a:t>
            </a:r>
          </a:p>
          <a:p>
            <a:pPr lvl="1"/>
            <a:r>
              <a:rPr lang="en-CA" dirty="0"/>
              <a:t>Jessica Godfrey</a:t>
            </a:r>
          </a:p>
          <a:p>
            <a:pPr lvl="1"/>
            <a:r>
              <a:rPr lang="en-CA" dirty="0"/>
              <a:t>Deonna King</a:t>
            </a:r>
          </a:p>
          <a:p>
            <a:r>
              <a:rPr lang="en-CA" dirty="0"/>
              <a:t>Program Assistants </a:t>
            </a:r>
          </a:p>
          <a:p>
            <a:pPr lvl="1"/>
            <a:r>
              <a:rPr lang="en-CA" dirty="0"/>
              <a:t>Junior, Intermediate and Senior </a:t>
            </a:r>
            <a:r>
              <a:rPr lang="en-CA" dirty="0" err="1"/>
              <a:t>Starskaters</a:t>
            </a:r>
            <a:endParaRPr lang="en-CA" dirty="0"/>
          </a:p>
        </p:txBody>
      </p:sp>
    </p:spTree>
    <p:extLst>
      <p:ext uri="{BB962C8B-B14F-4D97-AF65-F5344CB8AC3E}">
        <p14:creationId xmlns:p14="http://schemas.microsoft.com/office/powerpoint/2010/main" val="2377288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364D596-41BA-44F6-025A-88342B46FFC8}"/>
              </a:ext>
            </a:extLst>
          </p:cNvPr>
          <p:cNvSpPr/>
          <p:nvPr/>
        </p:nvSpPr>
        <p:spPr>
          <a:xfrm>
            <a:off x="4525823" y="3394841"/>
            <a:ext cx="2401047" cy="830318"/>
          </a:xfrm>
          <a:custGeom>
            <a:avLst/>
            <a:gdLst>
              <a:gd name="connsiteX0" fmla="*/ 14646 w 2401047"/>
              <a:gd name="connsiteY0" fmla="*/ 599090 h 830318"/>
              <a:gd name="connsiteX1" fmla="*/ 109239 w 2401047"/>
              <a:gd name="connsiteY1" fmla="*/ 409904 h 830318"/>
              <a:gd name="connsiteX2" fmla="*/ 140770 w 2401047"/>
              <a:gd name="connsiteY2" fmla="*/ 346842 h 830318"/>
              <a:gd name="connsiteX3" fmla="*/ 235363 w 2401047"/>
              <a:gd name="connsiteY3" fmla="*/ 241738 h 830318"/>
              <a:gd name="connsiteX4" fmla="*/ 382508 w 2401047"/>
              <a:gd name="connsiteY4" fmla="*/ 157656 h 830318"/>
              <a:gd name="connsiteX5" fmla="*/ 592715 w 2401047"/>
              <a:gd name="connsiteY5" fmla="*/ 105104 h 830318"/>
              <a:gd name="connsiteX6" fmla="*/ 855474 w 2401047"/>
              <a:gd name="connsiteY6" fmla="*/ 42042 h 830318"/>
              <a:gd name="connsiteX7" fmla="*/ 981598 w 2401047"/>
              <a:gd name="connsiteY7" fmla="*/ 10511 h 830318"/>
              <a:gd name="connsiteX8" fmla="*/ 1118232 w 2401047"/>
              <a:gd name="connsiteY8" fmla="*/ 0 h 830318"/>
              <a:gd name="connsiteX9" fmla="*/ 1643749 w 2401047"/>
              <a:gd name="connsiteY9" fmla="*/ 10511 h 830318"/>
              <a:gd name="connsiteX10" fmla="*/ 1843446 w 2401047"/>
              <a:gd name="connsiteY10" fmla="*/ 52552 h 830318"/>
              <a:gd name="connsiteX11" fmla="*/ 2085184 w 2401047"/>
              <a:gd name="connsiteY11" fmla="*/ 115614 h 830318"/>
              <a:gd name="connsiteX12" fmla="*/ 2148246 w 2401047"/>
              <a:gd name="connsiteY12" fmla="*/ 136635 h 830318"/>
              <a:gd name="connsiteX13" fmla="*/ 2221818 w 2401047"/>
              <a:gd name="connsiteY13" fmla="*/ 168166 h 830318"/>
              <a:gd name="connsiteX14" fmla="*/ 2284880 w 2401047"/>
              <a:gd name="connsiteY14" fmla="*/ 178676 h 830318"/>
              <a:gd name="connsiteX15" fmla="*/ 2326922 w 2401047"/>
              <a:gd name="connsiteY15" fmla="*/ 210207 h 830318"/>
              <a:gd name="connsiteX16" fmla="*/ 2358453 w 2401047"/>
              <a:gd name="connsiteY16" fmla="*/ 283780 h 830318"/>
              <a:gd name="connsiteX17" fmla="*/ 2379474 w 2401047"/>
              <a:gd name="connsiteY17" fmla="*/ 315311 h 830318"/>
              <a:gd name="connsiteX18" fmla="*/ 2400494 w 2401047"/>
              <a:gd name="connsiteY18" fmla="*/ 378373 h 830318"/>
              <a:gd name="connsiteX19" fmla="*/ 2379474 w 2401047"/>
              <a:gd name="connsiteY19" fmla="*/ 536028 h 830318"/>
              <a:gd name="connsiteX20" fmla="*/ 2368963 w 2401047"/>
              <a:gd name="connsiteY20" fmla="*/ 567559 h 830318"/>
              <a:gd name="connsiteX21" fmla="*/ 2305901 w 2401047"/>
              <a:gd name="connsiteY21" fmla="*/ 672662 h 830318"/>
              <a:gd name="connsiteX22" fmla="*/ 2242839 w 2401047"/>
              <a:gd name="connsiteY22" fmla="*/ 788276 h 830318"/>
              <a:gd name="connsiteX23" fmla="*/ 2169267 w 2401047"/>
              <a:gd name="connsiteY23" fmla="*/ 798787 h 830318"/>
              <a:gd name="connsiteX24" fmla="*/ 2116715 w 2401047"/>
              <a:gd name="connsiteY24" fmla="*/ 819807 h 830318"/>
              <a:gd name="connsiteX25" fmla="*/ 2074674 w 2401047"/>
              <a:gd name="connsiteY25" fmla="*/ 830318 h 830318"/>
              <a:gd name="connsiteX26" fmla="*/ 371998 w 2401047"/>
              <a:gd name="connsiteY26" fmla="*/ 819807 h 830318"/>
              <a:gd name="connsiteX27" fmla="*/ 203832 w 2401047"/>
              <a:gd name="connsiteY27" fmla="*/ 788276 h 830318"/>
              <a:gd name="connsiteX28" fmla="*/ 151280 w 2401047"/>
              <a:gd name="connsiteY28" fmla="*/ 767256 h 830318"/>
              <a:gd name="connsiteX29" fmla="*/ 67198 w 2401047"/>
              <a:gd name="connsiteY29" fmla="*/ 725214 h 830318"/>
              <a:gd name="connsiteX30" fmla="*/ 4136 w 2401047"/>
              <a:gd name="connsiteY30" fmla="*/ 651642 h 830318"/>
              <a:gd name="connsiteX31" fmla="*/ 14646 w 2401047"/>
              <a:gd name="connsiteY31" fmla="*/ 599090 h 83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01047" h="830318">
                <a:moveTo>
                  <a:pt x="14646" y="599090"/>
                </a:moveTo>
                <a:cubicBezTo>
                  <a:pt x="32163" y="558800"/>
                  <a:pt x="20901" y="561341"/>
                  <a:pt x="109239" y="409904"/>
                </a:cubicBezTo>
                <a:cubicBezTo>
                  <a:pt x="121081" y="389604"/>
                  <a:pt x="128678" y="366995"/>
                  <a:pt x="140770" y="346842"/>
                </a:cubicBezTo>
                <a:cubicBezTo>
                  <a:pt x="161500" y="312292"/>
                  <a:pt x="208514" y="264112"/>
                  <a:pt x="235363" y="241738"/>
                </a:cubicBezTo>
                <a:cubicBezTo>
                  <a:pt x="271996" y="211211"/>
                  <a:pt x="340950" y="175154"/>
                  <a:pt x="382508" y="157656"/>
                </a:cubicBezTo>
                <a:cubicBezTo>
                  <a:pt x="500999" y="107765"/>
                  <a:pt x="478207" y="117827"/>
                  <a:pt x="592715" y="105104"/>
                </a:cubicBezTo>
                <a:lnTo>
                  <a:pt x="855474" y="42042"/>
                </a:lnTo>
                <a:cubicBezTo>
                  <a:pt x="897581" y="31800"/>
                  <a:pt x="938390" y="13835"/>
                  <a:pt x="981598" y="10511"/>
                </a:cubicBezTo>
                <a:lnTo>
                  <a:pt x="1118232" y="0"/>
                </a:lnTo>
                <a:cubicBezTo>
                  <a:pt x="1293404" y="3504"/>
                  <a:pt x="1469000" y="-2152"/>
                  <a:pt x="1643749" y="10511"/>
                </a:cubicBezTo>
                <a:cubicBezTo>
                  <a:pt x="1711596" y="15427"/>
                  <a:pt x="1777041" y="37795"/>
                  <a:pt x="1843446" y="52552"/>
                </a:cubicBezTo>
                <a:cubicBezTo>
                  <a:pt x="1939469" y="73891"/>
                  <a:pt x="1983366" y="81674"/>
                  <a:pt x="2085184" y="115614"/>
                </a:cubicBezTo>
                <a:cubicBezTo>
                  <a:pt x="2106205" y="122621"/>
                  <a:pt x="2127565" y="128681"/>
                  <a:pt x="2148246" y="136635"/>
                </a:cubicBezTo>
                <a:cubicBezTo>
                  <a:pt x="2173149" y="146213"/>
                  <a:pt x="2196317" y="160319"/>
                  <a:pt x="2221818" y="168166"/>
                </a:cubicBezTo>
                <a:cubicBezTo>
                  <a:pt x="2242186" y="174433"/>
                  <a:pt x="2263859" y="175173"/>
                  <a:pt x="2284880" y="178676"/>
                </a:cubicBezTo>
                <a:cubicBezTo>
                  <a:pt x="2298894" y="189186"/>
                  <a:pt x="2315522" y="196907"/>
                  <a:pt x="2326922" y="210207"/>
                </a:cubicBezTo>
                <a:cubicBezTo>
                  <a:pt x="2353169" y="240828"/>
                  <a:pt x="2342797" y="252467"/>
                  <a:pt x="2358453" y="283780"/>
                </a:cubicBezTo>
                <a:cubicBezTo>
                  <a:pt x="2364102" y="295078"/>
                  <a:pt x="2372467" y="304801"/>
                  <a:pt x="2379474" y="315311"/>
                </a:cubicBezTo>
                <a:cubicBezTo>
                  <a:pt x="2386481" y="336332"/>
                  <a:pt x="2399193" y="356254"/>
                  <a:pt x="2400494" y="378373"/>
                </a:cubicBezTo>
                <a:cubicBezTo>
                  <a:pt x="2403517" y="429772"/>
                  <a:pt x="2393829" y="485786"/>
                  <a:pt x="2379474" y="536028"/>
                </a:cubicBezTo>
                <a:cubicBezTo>
                  <a:pt x="2376430" y="546681"/>
                  <a:pt x="2374216" y="557804"/>
                  <a:pt x="2368963" y="567559"/>
                </a:cubicBezTo>
                <a:cubicBezTo>
                  <a:pt x="2349593" y="603532"/>
                  <a:pt x="2305901" y="672662"/>
                  <a:pt x="2305901" y="672662"/>
                </a:cubicBezTo>
                <a:cubicBezTo>
                  <a:pt x="2293283" y="716824"/>
                  <a:pt x="2292155" y="765859"/>
                  <a:pt x="2242839" y="788276"/>
                </a:cubicBezTo>
                <a:cubicBezTo>
                  <a:pt x="2220287" y="798527"/>
                  <a:pt x="2193791" y="795283"/>
                  <a:pt x="2169267" y="798787"/>
                </a:cubicBezTo>
                <a:cubicBezTo>
                  <a:pt x="2151750" y="805794"/>
                  <a:pt x="2134613" y="813841"/>
                  <a:pt x="2116715" y="819807"/>
                </a:cubicBezTo>
                <a:cubicBezTo>
                  <a:pt x="2103011" y="824375"/>
                  <a:pt x="2089119" y="830318"/>
                  <a:pt x="2074674" y="830318"/>
                </a:cubicBezTo>
                <a:lnTo>
                  <a:pt x="371998" y="819807"/>
                </a:lnTo>
                <a:cubicBezTo>
                  <a:pt x="323791" y="811773"/>
                  <a:pt x="245841" y="799478"/>
                  <a:pt x="203832" y="788276"/>
                </a:cubicBezTo>
                <a:cubicBezTo>
                  <a:pt x="185602" y="783415"/>
                  <a:pt x="168410" y="775162"/>
                  <a:pt x="151280" y="767256"/>
                </a:cubicBezTo>
                <a:cubicBezTo>
                  <a:pt x="122829" y="754125"/>
                  <a:pt x="89356" y="747372"/>
                  <a:pt x="67198" y="725214"/>
                </a:cubicBezTo>
                <a:cubicBezTo>
                  <a:pt x="53313" y="711329"/>
                  <a:pt x="9192" y="670181"/>
                  <a:pt x="4136" y="651642"/>
                </a:cubicBezTo>
                <a:cubicBezTo>
                  <a:pt x="-2317" y="627982"/>
                  <a:pt x="-2871" y="639380"/>
                  <a:pt x="14646" y="599090"/>
                </a:cubicBezTo>
                <a:close/>
              </a:path>
            </a:pathLst>
          </a:cu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E70C84F9-2775-8DF5-F65B-0533E008F63B}"/>
              </a:ext>
            </a:extLst>
          </p:cNvPr>
          <p:cNvSpPr>
            <a:spLocks noGrp="1"/>
          </p:cNvSpPr>
          <p:nvPr>
            <p:ph type="title"/>
          </p:nvPr>
        </p:nvSpPr>
        <p:spPr>
          <a:xfrm>
            <a:off x="704385" y="299008"/>
            <a:ext cx="10515600" cy="1325563"/>
          </a:xfrm>
        </p:spPr>
        <p:txBody>
          <a:bodyPr/>
          <a:lstStyle/>
          <a:p>
            <a:r>
              <a:rPr lang="en-CA" dirty="0">
                <a:solidFill>
                  <a:schemeClr val="bg1"/>
                </a:solidFill>
              </a:rPr>
              <a:t>Where to find things</a:t>
            </a:r>
          </a:p>
        </p:txBody>
      </p:sp>
      <p:pic>
        <p:nvPicPr>
          <p:cNvPr id="5" name="Content Placeholder 4" descr="A website with a group of people&#10;&#10;Description automatically generated">
            <a:extLst>
              <a:ext uri="{FF2B5EF4-FFF2-40B4-BE49-F238E27FC236}">
                <a16:creationId xmlns:a16="http://schemas.microsoft.com/office/drawing/2014/main" id="{F845484E-4725-C447-B004-77D732A019C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5336" y="1496371"/>
            <a:ext cx="10661327" cy="5107257"/>
          </a:xfrm>
        </p:spPr>
      </p:pic>
      <p:grpSp>
        <p:nvGrpSpPr>
          <p:cNvPr id="11" name="Group 10">
            <a:extLst>
              <a:ext uri="{FF2B5EF4-FFF2-40B4-BE49-F238E27FC236}">
                <a16:creationId xmlns:a16="http://schemas.microsoft.com/office/drawing/2014/main" id="{EE8BD576-3C0D-ECB5-4E40-59E25EDF3760}"/>
              </a:ext>
            </a:extLst>
          </p:cNvPr>
          <p:cNvGrpSpPr/>
          <p:nvPr/>
        </p:nvGrpSpPr>
        <p:grpSpPr>
          <a:xfrm>
            <a:off x="4098709" y="3394841"/>
            <a:ext cx="2478960" cy="621000"/>
            <a:chOff x="4439710" y="3625407"/>
            <a:chExt cx="2478960" cy="621000"/>
          </a:xfrm>
        </p:grpSpPr>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98AA4C37-8FDC-B957-9609-D83EEC2FD0A3}"/>
                    </a:ext>
                  </a:extLst>
                </p14:cNvPr>
                <p14:cNvContentPartPr/>
                <p14:nvPr/>
              </p14:nvContentPartPr>
              <p14:xfrm>
                <a:off x="4439710" y="3625407"/>
                <a:ext cx="2478960" cy="621000"/>
              </p14:xfrm>
            </p:contentPart>
          </mc:Choice>
          <mc:Fallback xmlns="">
            <p:pic>
              <p:nvPicPr>
                <p:cNvPr id="7" name="Ink 6">
                  <a:extLst>
                    <a:ext uri="{FF2B5EF4-FFF2-40B4-BE49-F238E27FC236}">
                      <a16:creationId xmlns:a16="http://schemas.microsoft.com/office/drawing/2014/main" id="{98AA4C37-8FDC-B957-9609-D83EEC2FD0A3}"/>
                    </a:ext>
                  </a:extLst>
                </p:cNvPr>
                <p:cNvPicPr/>
                <p:nvPr/>
              </p:nvPicPr>
              <p:blipFill>
                <a:blip r:embed="rId5"/>
                <a:stretch>
                  <a:fillRect/>
                </a:stretch>
              </p:blipFill>
              <p:spPr>
                <a:xfrm>
                  <a:off x="4430710" y="3616407"/>
                  <a:ext cx="2496600" cy="638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3781E012-387A-D182-400B-3E13AB8521FF}"/>
                    </a:ext>
                  </a:extLst>
                </p14:cNvPr>
                <p14:cNvContentPartPr/>
                <p14:nvPr/>
              </p14:nvContentPartPr>
              <p14:xfrm>
                <a:off x="4466350" y="3941487"/>
                <a:ext cx="11520" cy="125640"/>
              </p14:xfrm>
            </p:contentPart>
          </mc:Choice>
          <mc:Fallback xmlns="">
            <p:pic>
              <p:nvPicPr>
                <p:cNvPr id="8" name="Ink 7">
                  <a:extLst>
                    <a:ext uri="{FF2B5EF4-FFF2-40B4-BE49-F238E27FC236}">
                      <a16:creationId xmlns:a16="http://schemas.microsoft.com/office/drawing/2014/main" id="{3781E012-387A-D182-400B-3E13AB8521FF}"/>
                    </a:ext>
                  </a:extLst>
                </p:cNvPr>
                <p:cNvPicPr/>
                <p:nvPr/>
              </p:nvPicPr>
              <p:blipFill>
                <a:blip r:embed="rId7"/>
                <a:stretch>
                  <a:fillRect/>
                </a:stretch>
              </p:blipFill>
              <p:spPr>
                <a:xfrm>
                  <a:off x="4457350" y="3932487"/>
                  <a:ext cx="291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E41BB8E8-E4D5-62C7-45A1-6CAC487725F5}"/>
                    </a:ext>
                  </a:extLst>
                </p14:cNvPr>
                <p14:cNvContentPartPr/>
                <p14:nvPr/>
              </p14:nvContentPartPr>
              <p14:xfrm>
                <a:off x="4466710" y="4077927"/>
                <a:ext cx="4680" cy="110880"/>
              </p14:xfrm>
            </p:contentPart>
          </mc:Choice>
          <mc:Fallback xmlns="">
            <p:pic>
              <p:nvPicPr>
                <p:cNvPr id="10" name="Ink 9">
                  <a:extLst>
                    <a:ext uri="{FF2B5EF4-FFF2-40B4-BE49-F238E27FC236}">
                      <a16:creationId xmlns:a16="http://schemas.microsoft.com/office/drawing/2014/main" id="{E41BB8E8-E4D5-62C7-45A1-6CAC487725F5}"/>
                    </a:ext>
                  </a:extLst>
                </p:cNvPr>
                <p:cNvPicPr/>
                <p:nvPr/>
              </p:nvPicPr>
              <p:blipFill>
                <a:blip r:embed="rId9"/>
                <a:stretch>
                  <a:fillRect/>
                </a:stretch>
              </p:blipFill>
              <p:spPr>
                <a:xfrm>
                  <a:off x="4457710" y="4068927"/>
                  <a:ext cx="22320" cy="128520"/>
                </a:xfrm>
                <a:prstGeom prst="rect">
                  <a:avLst/>
                </a:prstGeom>
              </p:spPr>
            </p:pic>
          </mc:Fallback>
        </mc:AlternateContent>
      </p:grpSp>
      <p:sp>
        <p:nvSpPr>
          <p:cNvPr id="12" name="Arrow: Down 11">
            <a:extLst>
              <a:ext uri="{FF2B5EF4-FFF2-40B4-BE49-F238E27FC236}">
                <a16:creationId xmlns:a16="http://schemas.microsoft.com/office/drawing/2014/main" id="{7B635B2E-883C-8051-8A7F-CA7785E9966B}"/>
              </a:ext>
            </a:extLst>
          </p:cNvPr>
          <p:cNvSpPr/>
          <p:nvPr/>
        </p:nvSpPr>
        <p:spPr>
          <a:xfrm rot="19405074">
            <a:off x="4029954" y="2758741"/>
            <a:ext cx="325821" cy="67835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264266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12"/>
                                        </p:tgtEl>
                                      </p:cBhvr>
                                    </p:animEffect>
                                    <p:animScale>
                                      <p:cBhvr>
                                        <p:cTn id="7" dur="250" autoRev="1" fill="hold"/>
                                        <p:tgtEl>
                                          <p:spTgt spid="12"/>
                                        </p:tgtEl>
                                      </p:cBhvr>
                                      <p:by x="105000" y="105000"/>
                                    </p:animScale>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12"/>
                                        </p:tgtEl>
                                      </p:cBhvr>
                                    </p:animEffect>
                                    <p:animScale>
                                      <p:cBhvr>
                                        <p:cTn id="11" dur="250" autoRev="1" fill="hold"/>
                                        <p:tgtEl>
                                          <p:spTgt spid="12"/>
                                        </p:tgtEl>
                                      </p:cBhvr>
                                      <p:by x="105000" y="105000"/>
                                    </p:animScale>
                                  </p:childTnLst>
                                </p:cTn>
                              </p:par>
                            </p:childTnLst>
                          </p:cTn>
                        </p:par>
                        <p:par>
                          <p:cTn id="12" fill="hold">
                            <p:stCondLst>
                              <p:cond delay="1000"/>
                            </p:stCondLst>
                            <p:childTnLst>
                              <p:par>
                                <p:cTn id="13" presetID="26" presetClass="emph" presetSubtype="0" fill="hold" grpId="2" nodeType="afterEffect">
                                  <p:stCondLst>
                                    <p:cond delay="0"/>
                                  </p:stCondLst>
                                  <p:childTnLst>
                                    <p:animEffect transition="out" filter="fade">
                                      <p:cBhvr>
                                        <p:cTn id="14" dur="500" tmFilter="0, 0; .2, .5; .8, .5; 1, 0"/>
                                        <p:tgtEl>
                                          <p:spTgt spid="12"/>
                                        </p:tgtEl>
                                      </p:cBhvr>
                                    </p:animEffect>
                                    <p:animScale>
                                      <p:cBhvr>
                                        <p:cTn id="15"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2" grpId="2"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C84F9-2775-8DF5-F65B-0533E008F63B}"/>
              </a:ext>
            </a:extLst>
          </p:cNvPr>
          <p:cNvSpPr>
            <a:spLocks noGrp="1"/>
          </p:cNvSpPr>
          <p:nvPr>
            <p:ph type="title"/>
          </p:nvPr>
        </p:nvSpPr>
        <p:spPr/>
        <p:txBody>
          <a:bodyPr/>
          <a:lstStyle/>
          <a:p>
            <a:r>
              <a:rPr lang="en-CA" dirty="0"/>
              <a:t>How to find things</a:t>
            </a:r>
          </a:p>
        </p:txBody>
      </p:sp>
      <p:sp>
        <p:nvSpPr>
          <p:cNvPr id="14" name="Arrow: Left 13">
            <a:extLst>
              <a:ext uri="{FF2B5EF4-FFF2-40B4-BE49-F238E27FC236}">
                <a16:creationId xmlns:a16="http://schemas.microsoft.com/office/drawing/2014/main" id="{8EA7A301-41B2-0914-82FD-F1BF4DC5A81B}"/>
              </a:ext>
            </a:extLst>
          </p:cNvPr>
          <p:cNvSpPr/>
          <p:nvPr/>
        </p:nvSpPr>
        <p:spPr>
          <a:xfrm rot="1271573">
            <a:off x="5480154" y="1108203"/>
            <a:ext cx="978408" cy="48463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TextBox 14">
            <a:extLst>
              <a:ext uri="{FF2B5EF4-FFF2-40B4-BE49-F238E27FC236}">
                <a16:creationId xmlns:a16="http://schemas.microsoft.com/office/drawing/2014/main" id="{55B59377-9EBC-8EE6-0CA5-F343037F3496}"/>
              </a:ext>
            </a:extLst>
          </p:cNvPr>
          <p:cNvSpPr txBox="1"/>
          <p:nvPr/>
        </p:nvSpPr>
        <p:spPr>
          <a:xfrm>
            <a:off x="6513076" y="2057401"/>
            <a:ext cx="4064768" cy="954107"/>
          </a:xfrm>
          <a:prstGeom prst="rect">
            <a:avLst/>
          </a:prstGeom>
          <a:solidFill>
            <a:schemeClr val="bg1"/>
          </a:solidFill>
        </p:spPr>
        <p:txBody>
          <a:bodyPr wrap="square" rtlCol="0">
            <a:spAutoFit/>
          </a:bodyPr>
          <a:lstStyle/>
          <a:p>
            <a:r>
              <a:rPr lang="en-CA" sz="2800" dirty="0"/>
              <a:t>Drop down menu</a:t>
            </a:r>
          </a:p>
          <a:p>
            <a:r>
              <a:rPr lang="en-CA" sz="2800" dirty="0"/>
              <a:t>Where to find answers</a:t>
            </a:r>
          </a:p>
        </p:txBody>
      </p:sp>
      <p:pic>
        <p:nvPicPr>
          <p:cNvPr id="17" name="Picture 16" descr="A screenshot of a social media post&#10;&#10;Description automatically generated">
            <a:extLst>
              <a:ext uri="{FF2B5EF4-FFF2-40B4-BE49-F238E27FC236}">
                <a16:creationId xmlns:a16="http://schemas.microsoft.com/office/drawing/2014/main" id="{67AB97A5-09C4-8784-1D8E-1019B2B831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333" y="365125"/>
            <a:ext cx="4340298" cy="6289162"/>
          </a:xfrm>
          <a:prstGeom prst="rect">
            <a:avLst/>
          </a:prstGeom>
        </p:spPr>
      </p:pic>
    </p:spTree>
    <p:extLst>
      <p:ext uri="{BB962C8B-B14F-4D97-AF65-F5344CB8AC3E}">
        <p14:creationId xmlns:p14="http://schemas.microsoft.com/office/powerpoint/2010/main" val="2328005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14"/>
                                        </p:tgtEl>
                                      </p:cBhvr>
                                    </p:animEffect>
                                    <p:animScale>
                                      <p:cBhvr>
                                        <p:cTn id="7" dur="250" autoRev="1" fill="hold"/>
                                        <p:tgtEl>
                                          <p:spTgt spid="14"/>
                                        </p:tgtEl>
                                      </p:cBhvr>
                                      <p:by x="105000" y="105000"/>
                                    </p:animScale>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14"/>
                                        </p:tgtEl>
                                      </p:cBhvr>
                                    </p:animEffect>
                                    <p:animScale>
                                      <p:cBhvr>
                                        <p:cTn id="11" dur="250" autoRev="1" fill="hold"/>
                                        <p:tgtEl>
                                          <p:spTgt spid="14"/>
                                        </p:tgtEl>
                                      </p:cBhvr>
                                      <p:by x="105000" y="105000"/>
                                    </p:animScale>
                                  </p:childTnLst>
                                </p:cTn>
                              </p:par>
                            </p:childTnLst>
                          </p:cTn>
                        </p:par>
                        <p:par>
                          <p:cTn id="12" fill="hold">
                            <p:stCondLst>
                              <p:cond delay="1000"/>
                            </p:stCondLst>
                            <p:childTnLst>
                              <p:par>
                                <p:cTn id="13" presetID="26" presetClass="emph" presetSubtype="0" fill="hold" grpId="2" nodeType="afterEffect">
                                  <p:stCondLst>
                                    <p:cond delay="0"/>
                                  </p:stCondLst>
                                  <p:childTnLst>
                                    <p:animEffect transition="out" filter="fade">
                                      <p:cBhvr>
                                        <p:cTn id="14" dur="500" tmFilter="0, 0; .2, .5; .8, .5; 1, 0"/>
                                        <p:tgtEl>
                                          <p:spTgt spid="14"/>
                                        </p:tgtEl>
                                      </p:cBhvr>
                                    </p:animEffect>
                                    <p:animScale>
                                      <p:cBhvr>
                                        <p:cTn id="15"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4" grpId="2"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38354-7754-369E-C16A-A8170F099AFC}"/>
              </a:ext>
            </a:extLst>
          </p:cNvPr>
          <p:cNvSpPr>
            <a:spLocks noGrp="1"/>
          </p:cNvSpPr>
          <p:nvPr>
            <p:ph type="title"/>
          </p:nvPr>
        </p:nvSpPr>
        <p:spPr>
          <a:xfrm>
            <a:off x="838200" y="295661"/>
            <a:ext cx="7645827" cy="1395028"/>
          </a:xfrm>
          <a:solidFill>
            <a:srgbClr val="88DCC4"/>
          </a:solidFill>
        </p:spPr>
        <p:txBody>
          <a:bodyPr/>
          <a:lstStyle/>
          <a:p>
            <a:pPr algn="l"/>
            <a:r>
              <a:rPr lang="en-CA" dirty="0"/>
              <a:t>Your Account               </a:t>
            </a:r>
          </a:p>
        </p:txBody>
      </p:sp>
      <p:sp>
        <p:nvSpPr>
          <p:cNvPr id="3" name="Content Placeholder 2">
            <a:extLst>
              <a:ext uri="{FF2B5EF4-FFF2-40B4-BE49-F238E27FC236}">
                <a16:creationId xmlns:a16="http://schemas.microsoft.com/office/drawing/2014/main" id="{A5798024-126D-0F77-441D-01A60C32BF27}"/>
              </a:ext>
            </a:extLst>
          </p:cNvPr>
          <p:cNvSpPr>
            <a:spLocks noGrp="1"/>
          </p:cNvSpPr>
          <p:nvPr>
            <p:ph idx="1"/>
          </p:nvPr>
        </p:nvSpPr>
        <p:spPr>
          <a:xfrm>
            <a:off x="838200" y="2438942"/>
            <a:ext cx="10515600" cy="3326238"/>
          </a:xfrm>
          <a:solidFill>
            <a:srgbClr val="88DCC4"/>
          </a:solidFill>
        </p:spPr>
        <p:txBody>
          <a:bodyPr>
            <a:normAutofit/>
          </a:bodyPr>
          <a:lstStyle/>
          <a:p>
            <a:r>
              <a:rPr lang="en-CA" dirty="0"/>
              <a:t>Click on the drop down that reads “My Account”</a:t>
            </a:r>
          </a:p>
          <a:p>
            <a:r>
              <a:rPr lang="en-CA" dirty="0"/>
              <a:t>Once in your account you can access your profiles</a:t>
            </a:r>
          </a:p>
          <a:p>
            <a:pPr lvl="1"/>
            <a:r>
              <a:rPr lang="en-CA" dirty="0"/>
              <a:t>Update Contact Information</a:t>
            </a:r>
          </a:p>
          <a:p>
            <a:pPr lvl="1"/>
            <a:r>
              <a:rPr lang="en-CA" dirty="0"/>
              <a:t>Review your participants and their evaluations or achievements</a:t>
            </a:r>
          </a:p>
          <a:p>
            <a:pPr lvl="1"/>
            <a:r>
              <a:rPr lang="en-CA" dirty="0"/>
              <a:t>THE CALENDAR TAB while logged into your account shows all your registered skating times and events.</a:t>
            </a:r>
          </a:p>
          <a:p>
            <a:pPr lvl="1"/>
            <a:r>
              <a:rPr lang="en-CA" dirty="0"/>
              <a:t>Invoice Tab for copies of all your registrations</a:t>
            </a:r>
          </a:p>
          <a:p>
            <a:pPr lvl="1"/>
            <a:endParaRPr lang="en-CA" dirty="0"/>
          </a:p>
          <a:p>
            <a:pPr lvl="1"/>
            <a:endParaRPr lang="en-CA" dirty="0"/>
          </a:p>
        </p:txBody>
      </p:sp>
      <p:pic>
        <p:nvPicPr>
          <p:cNvPr id="5" name="Picture 4" descr="A screenshot of a computer&#10;&#10;Description automatically generated">
            <a:extLst>
              <a:ext uri="{FF2B5EF4-FFF2-40B4-BE49-F238E27FC236}">
                <a16:creationId xmlns:a16="http://schemas.microsoft.com/office/drawing/2014/main" id="{0E21A4FE-A289-CED0-2FB5-D6DDA4D050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4027" y="295660"/>
            <a:ext cx="2869773" cy="1395028"/>
          </a:xfrm>
          <a:prstGeom prst="rect">
            <a:avLst/>
          </a:prstGeom>
        </p:spPr>
      </p:pic>
    </p:spTree>
    <p:extLst>
      <p:ext uri="{BB962C8B-B14F-4D97-AF65-F5344CB8AC3E}">
        <p14:creationId xmlns:p14="http://schemas.microsoft.com/office/powerpoint/2010/main" val="424958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0237D-2C7E-EB61-6F21-F4809EE53D4F}"/>
              </a:ext>
            </a:extLst>
          </p:cNvPr>
          <p:cNvSpPr>
            <a:spLocks noGrp="1"/>
          </p:cNvSpPr>
          <p:nvPr>
            <p:ph type="ctrTitle"/>
          </p:nvPr>
        </p:nvSpPr>
        <p:spPr>
          <a:xfrm>
            <a:off x="1524000" y="936702"/>
            <a:ext cx="9144000" cy="1536197"/>
          </a:xfrm>
        </p:spPr>
        <p:txBody>
          <a:bodyPr/>
          <a:lstStyle/>
          <a:p>
            <a:r>
              <a:rPr lang="en-CA" dirty="0"/>
              <a:t>City Subsidy</a:t>
            </a:r>
          </a:p>
        </p:txBody>
      </p:sp>
      <p:sp>
        <p:nvSpPr>
          <p:cNvPr id="3" name="Subtitle 2">
            <a:extLst>
              <a:ext uri="{FF2B5EF4-FFF2-40B4-BE49-F238E27FC236}">
                <a16:creationId xmlns:a16="http://schemas.microsoft.com/office/drawing/2014/main" id="{4E8757C5-871A-C719-5FA3-C2FA20564B8B}"/>
              </a:ext>
            </a:extLst>
          </p:cNvPr>
          <p:cNvSpPr>
            <a:spLocks noGrp="1"/>
          </p:cNvSpPr>
          <p:nvPr>
            <p:ph type="subTitle" idx="1"/>
          </p:nvPr>
        </p:nvSpPr>
        <p:spPr>
          <a:xfrm>
            <a:off x="1524000" y="2888166"/>
            <a:ext cx="9144000" cy="2955073"/>
          </a:xfrm>
          <a:solidFill>
            <a:srgbClr val="33CCCC"/>
          </a:solidFill>
        </p:spPr>
        <p:txBody>
          <a:bodyPr/>
          <a:lstStyle/>
          <a:p>
            <a:pPr marL="342900" indent="-342900" algn="l">
              <a:buFont typeface="Arial" panose="020B0604020202020204" pitchFamily="34" charset="0"/>
              <a:buChar char="•"/>
            </a:pPr>
            <a:r>
              <a:rPr lang="en-CA" dirty="0"/>
              <a:t>The club will need to confirm addresses of those that qualify for the city subsidy.  </a:t>
            </a:r>
          </a:p>
          <a:p>
            <a:pPr marL="342900" indent="-342900" algn="l">
              <a:buFont typeface="Arial" panose="020B0604020202020204" pitchFamily="34" charset="0"/>
              <a:buChar char="•"/>
            </a:pPr>
            <a:r>
              <a:rPr lang="en-CA" dirty="0"/>
              <a:t>The subsidy covers the balance of the full program cost</a:t>
            </a:r>
          </a:p>
          <a:p>
            <a:pPr marL="342900" indent="-342900" algn="l">
              <a:buFont typeface="Arial" panose="020B0604020202020204" pitchFamily="34" charset="0"/>
              <a:buChar char="•"/>
            </a:pPr>
            <a:r>
              <a:rPr lang="en-CA" dirty="0"/>
              <a:t>Paying a subsidy non-qualifier fee</a:t>
            </a:r>
          </a:p>
          <a:p>
            <a:pPr marL="800100" lvl="1" indent="-342900" algn="l">
              <a:buFont typeface="Arial" panose="020B0604020202020204" pitchFamily="34" charset="0"/>
              <a:buChar char="•"/>
            </a:pPr>
            <a:r>
              <a:rPr lang="en-CA" sz="2100" dirty="0"/>
              <a:t>This amount is the same amount as what the city pays for those within their city limits</a:t>
            </a:r>
          </a:p>
          <a:p>
            <a:pPr marL="800100" lvl="1" indent="-342900" algn="l">
              <a:buFont typeface="Arial" panose="020B0604020202020204" pitchFamily="34" charset="0"/>
              <a:buChar char="•"/>
            </a:pPr>
            <a:r>
              <a:rPr lang="en-CA" sz="2100" dirty="0"/>
              <a:t>Where to address concerns</a:t>
            </a:r>
          </a:p>
          <a:p>
            <a:pPr marL="800100" lvl="1" indent="-342900" algn="l">
              <a:buFont typeface="Arial" panose="020B0604020202020204" pitchFamily="34" charset="0"/>
              <a:buChar char="•"/>
            </a:pPr>
            <a:endParaRPr lang="en-CA" dirty="0"/>
          </a:p>
          <a:p>
            <a:pPr marL="800100" lvl="1" indent="-342900" algn="l">
              <a:buFont typeface="Arial" panose="020B0604020202020204" pitchFamily="34" charset="0"/>
              <a:buChar char="•"/>
            </a:pPr>
            <a:endParaRPr lang="en-CA" dirty="0"/>
          </a:p>
        </p:txBody>
      </p:sp>
    </p:spTree>
    <p:extLst>
      <p:ext uri="{BB962C8B-B14F-4D97-AF65-F5344CB8AC3E}">
        <p14:creationId xmlns:p14="http://schemas.microsoft.com/office/powerpoint/2010/main" val="133063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AF2E35B-6013-7473-0239-1544EF08965A}"/>
              </a:ext>
            </a:extLst>
          </p:cNvPr>
          <p:cNvPicPr>
            <a:picLocks noChangeAspect="1"/>
          </p:cNvPicPr>
          <p:nvPr/>
        </p:nvPicPr>
        <p:blipFill>
          <a:blip r:embed="rId2">
            <a:alphaModFix amt="35000"/>
          </a:blip>
          <a:srcRect t="877" b="14853"/>
          <a:stretch>
            <a:fillRect/>
          </a:stretch>
        </p:blipFill>
        <p:spPr>
          <a:xfrm>
            <a:off x="20" y="10"/>
            <a:ext cx="12191980" cy="6857990"/>
          </a:xfrm>
          <a:prstGeom prst="rect">
            <a:avLst/>
          </a:prstGeom>
        </p:spPr>
      </p:pic>
      <p:graphicFrame>
        <p:nvGraphicFramePr>
          <p:cNvPr id="8" name="TextBox 5">
            <a:extLst>
              <a:ext uri="{FF2B5EF4-FFF2-40B4-BE49-F238E27FC236}">
                <a16:creationId xmlns:a16="http://schemas.microsoft.com/office/drawing/2014/main" id="{B73E8526-3FFF-089C-C72E-B4088728FA9B}"/>
              </a:ext>
            </a:extLst>
          </p:cNvPr>
          <p:cNvGraphicFramePr/>
          <p:nvPr/>
        </p:nvGraphicFramePr>
        <p:xfrm>
          <a:off x="838200" y="520932"/>
          <a:ext cx="10515600" cy="6058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26784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E2F3F-D6C5-9BC1-B41F-3B16BFF6C146}"/>
              </a:ext>
            </a:extLst>
          </p:cNvPr>
          <p:cNvSpPr>
            <a:spLocks noGrp="1"/>
          </p:cNvSpPr>
          <p:nvPr>
            <p:ph type="title"/>
          </p:nvPr>
        </p:nvSpPr>
        <p:spPr>
          <a:solidFill>
            <a:srgbClr val="FF0000"/>
          </a:solidFill>
        </p:spPr>
        <p:txBody>
          <a:bodyPr/>
          <a:lstStyle/>
          <a:p>
            <a:r>
              <a:rPr lang="en-CA" dirty="0"/>
              <a:t>Program Specifics</a:t>
            </a:r>
          </a:p>
        </p:txBody>
      </p:sp>
      <p:sp>
        <p:nvSpPr>
          <p:cNvPr id="3" name="Content Placeholder 2">
            <a:extLst>
              <a:ext uri="{FF2B5EF4-FFF2-40B4-BE49-F238E27FC236}">
                <a16:creationId xmlns:a16="http://schemas.microsoft.com/office/drawing/2014/main" id="{CD7332A4-FF6F-3CEA-DAFE-3E2584236895}"/>
              </a:ext>
            </a:extLst>
          </p:cNvPr>
          <p:cNvSpPr>
            <a:spLocks noGrp="1"/>
          </p:cNvSpPr>
          <p:nvPr>
            <p:ph idx="1"/>
          </p:nvPr>
        </p:nvSpPr>
        <p:spPr>
          <a:solidFill>
            <a:srgbClr val="FF0000"/>
          </a:solidFill>
        </p:spPr>
        <p:txBody>
          <a:bodyPr>
            <a:normAutofit lnSpcReduction="10000"/>
          </a:bodyPr>
          <a:lstStyle/>
          <a:p>
            <a:r>
              <a:rPr lang="en-CA" dirty="0"/>
              <a:t>Your skaters name tag will have a colour indicating their group</a:t>
            </a:r>
          </a:p>
          <a:p>
            <a:pPr lvl="1"/>
            <a:r>
              <a:rPr lang="en-CA" dirty="0"/>
              <a:t>This colour does NOT reflect what stage of </a:t>
            </a:r>
            <a:r>
              <a:rPr lang="en-CA" dirty="0" err="1"/>
              <a:t>canskate</a:t>
            </a:r>
            <a:r>
              <a:rPr lang="en-CA" dirty="0"/>
              <a:t> achievement they have</a:t>
            </a:r>
          </a:p>
          <a:p>
            <a:pPr lvl="1"/>
            <a:r>
              <a:rPr lang="en-CA" dirty="0"/>
              <a:t>The groupings on the ice are to maintain coach ratio and put children together that are either at the same level or working on similar skills.</a:t>
            </a:r>
          </a:p>
          <a:p>
            <a:pPr lvl="1"/>
            <a:r>
              <a:rPr lang="en-CA" dirty="0"/>
              <a:t>Skaters may get moved from time-to-time to another group for best practice</a:t>
            </a:r>
          </a:p>
          <a:p>
            <a:pPr lvl="1"/>
            <a:r>
              <a:rPr lang="en-CA" dirty="0"/>
              <a:t>If they skate more than one day a week, they may have a different colour group on each day dependant on the balance of skaters on the ice for that day.</a:t>
            </a:r>
          </a:p>
          <a:p>
            <a:pPr lvl="1"/>
            <a:r>
              <a:rPr lang="en-CA" dirty="0"/>
              <a:t>No matter which group a skater is in, they will ALWAYS work at their personal level.</a:t>
            </a:r>
          </a:p>
        </p:txBody>
      </p:sp>
    </p:spTree>
    <p:extLst>
      <p:ext uri="{BB962C8B-B14F-4D97-AF65-F5344CB8AC3E}">
        <p14:creationId xmlns:p14="http://schemas.microsoft.com/office/powerpoint/2010/main" val="32169126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606</TotalTime>
  <Words>986</Words>
  <Application>Microsoft Office PowerPoint</Application>
  <PresentationFormat>Widescreen</PresentationFormat>
  <Paragraphs>80</Paragraphs>
  <Slides>15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Aptos</vt:lpstr>
      <vt:lpstr>Aptos Display</vt:lpstr>
      <vt:lpstr>Arial</vt:lpstr>
      <vt:lpstr>Arial</vt:lpstr>
      <vt:lpstr>Office Theme</vt:lpstr>
      <vt:lpstr>SPSC CANSKATE PARENT MEETING  Important highlights</vt:lpstr>
      <vt:lpstr>Welcome to Canskate</vt:lpstr>
      <vt:lpstr>Our Canskate Team</vt:lpstr>
      <vt:lpstr>Where to find things</vt:lpstr>
      <vt:lpstr>How to find things</vt:lpstr>
      <vt:lpstr>Your Account               </vt:lpstr>
      <vt:lpstr>City Subsidy</vt:lpstr>
      <vt:lpstr>PowerPoint Presentation</vt:lpstr>
      <vt:lpstr>Program Specifics</vt:lpstr>
      <vt:lpstr>PRIVATE LESSONS Option for skaters registered in a group program based on availability.</vt:lpstr>
      <vt:lpstr>Healthy Kids! Active Kids! Fundraiser</vt:lpstr>
      <vt:lpstr>Canskate Events</vt:lpstr>
      <vt:lpstr>PowerPoint Presentation</vt:lpstr>
      <vt:lpstr>Club Apparel</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CANSKATE PARENT MEETING</dc:title>
  <dc:creator>Laurie Godfrey</dc:creator>
  <cp:lastModifiedBy>Laurie Godfrey</cp:lastModifiedBy>
  <cp:revision>13</cp:revision>
  <dcterms:created xsi:type="dcterms:W3CDTF">2023-10-02T10:22:05Z</dcterms:created>
  <dcterms:modified xsi:type="dcterms:W3CDTF">2025-10-04T16:26:09Z</dcterms:modified>
</cp:coreProperties>
</file>